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80" r:id="rId4"/>
  </p:sldMasterIdLst>
  <p:notesMasterIdLst>
    <p:notesMasterId r:id="rId57"/>
  </p:notesMasterIdLst>
  <p:handoutMasterIdLst>
    <p:handoutMasterId r:id="rId58"/>
  </p:handoutMasterIdLst>
  <p:sldIdLst>
    <p:sldId id="735" r:id="rId5"/>
    <p:sldId id="840" r:id="rId6"/>
    <p:sldId id="854" r:id="rId7"/>
    <p:sldId id="841" r:id="rId8"/>
    <p:sldId id="844" r:id="rId9"/>
    <p:sldId id="845" r:id="rId10"/>
    <p:sldId id="846" r:id="rId11"/>
    <p:sldId id="847" r:id="rId12"/>
    <p:sldId id="848" r:id="rId13"/>
    <p:sldId id="849" r:id="rId14"/>
    <p:sldId id="850" r:id="rId15"/>
    <p:sldId id="851" r:id="rId16"/>
    <p:sldId id="852" r:id="rId17"/>
    <p:sldId id="853" r:id="rId18"/>
    <p:sldId id="855" r:id="rId19"/>
    <p:sldId id="856" r:id="rId20"/>
    <p:sldId id="857" r:id="rId21"/>
    <p:sldId id="858" r:id="rId22"/>
    <p:sldId id="859" r:id="rId23"/>
    <p:sldId id="860" r:id="rId24"/>
    <p:sldId id="861" r:id="rId25"/>
    <p:sldId id="862" r:id="rId26"/>
    <p:sldId id="863" r:id="rId27"/>
    <p:sldId id="864" r:id="rId28"/>
    <p:sldId id="865" r:id="rId29"/>
    <p:sldId id="866" r:id="rId30"/>
    <p:sldId id="867" r:id="rId31"/>
    <p:sldId id="868" r:id="rId32"/>
    <p:sldId id="869" r:id="rId33"/>
    <p:sldId id="870" r:id="rId34"/>
    <p:sldId id="871" r:id="rId35"/>
    <p:sldId id="872" r:id="rId36"/>
    <p:sldId id="873" r:id="rId37"/>
    <p:sldId id="874" r:id="rId38"/>
    <p:sldId id="875" r:id="rId39"/>
    <p:sldId id="876" r:id="rId40"/>
    <p:sldId id="842" r:id="rId41"/>
    <p:sldId id="877" r:id="rId42"/>
    <p:sldId id="878" r:id="rId43"/>
    <p:sldId id="879" r:id="rId44"/>
    <p:sldId id="880" r:id="rId45"/>
    <p:sldId id="881" r:id="rId46"/>
    <p:sldId id="882" r:id="rId47"/>
    <p:sldId id="883" r:id="rId48"/>
    <p:sldId id="884" r:id="rId49"/>
    <p:sldId id="886" r:id="rId50"/>
    <p:sldId id="887" r:id="rId51"/>
    <p:sldId id="888" r:id="rId52"/>
    <p:sldId id="889" r:id="rId53"/>
    <p:sldId id="890" r:id="rId54"/>
    <p:sldId id="885" r:id="rId55"/>
    <p:sldId id="843" r:id="rId56"/>
  </p:sldIdLst>
  <p:sldSz cx="10691813" cy="7559675"/>
  <p:notesSz cx="9940925" cy="6808788"/>
  <p:defaultText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1"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4"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90" userDrawn="1">
          <p15:clr>
            <a:srgbClr val="A4A3A4"/>
          </p15:clr>
        </p15:guide>
        <p15:guide id="3" orient="horz"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BCA"/>
    <a:srgbClr val="9D9188"/>
    <a:srgbClr val="C08D4A"/>
    <a:srgbClr val="A2AB9F"/>
    <a:srgbClr val="EFECE7"/>
    <a:srgbClr val="404649"/>
    <a:srgbClr val="E0DFDE"/>
    <a:srgbClr val="5C7863"/>
    <a:srgbClr val="EBE3DA"/>
    <a:srgbClr val="7D1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1296" y="91"/>
      </p:cViewPr>
      <p:guideLst>
        <p:guide pos="3390"/>
        <p:guide orient="horz" pos="2381"/>
      </p:guideLst>
    </p:cSldViewPr>
  </p:slideViewPr>
  <p:notesTextViewPr>
    <p:cViewPr>
      <p:scale>
        <a:sx n="3" d="2"/>
        <a:sy n="3" d="2"/>
      </p:scale>
      <p:origin x="0" y="0"/>
    </p:cViewPr>
  </p:notesTextViewPr>
  <p:notesViewPr>
    <p:cSldViewPr snapToGrid="0" showGuides="1">
      <p:cViewPr varScale="1">
        <p:scale>
          <a:sx n="126" d="100"/>
          <a:sy n="126" d="100"/>
        </p:scale>
        <p:origin x="1176" y="12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46.xml" Id="rId50" /><Relationship Type="http://schemas.openxmlformats.org/officeDocument/2006/relationships/slide" Target="slides/slide51.xml" Id="rId55"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49.xml" Id="rId53" /><Relationship Type="http://schemas.openxmlformats.org/officeDocument/2006/relationships/handoutMaster" Target="handoutMasters/handoutMaster1.xml" Id="rId58" /><Relationship Type="http://schemas.openxmlformats.org/officeDocument/2006/relationships/slide" Target="slides/slide1.xml" Id="rId5" /><Relationship Type="http://schemas.openxmlformats.org/officeDocument/2006/relationships/theme" Target="theme/theme1.xml" Id="rId61" /><Relationship Type="http://schemas.openxmlformats.org/officeDocument/2006/relationships/slide" Target="slides/slide15.xml" Id="rId1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52.xml" Id="rId56"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presProps" Target="presProps.xml" Id="rId59"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slide" Target="slides/slide50.xml" Id="rId54" /><Relationship Type="http://schemas.openxmlformats.org/officeDocument/2006/relationships/tableStyles" Target="tableStyles.xml" Id="rId62"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notesMaster" Target="notesMasters/notesMaster1.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 Type="http://schemas.openxmlformats.org/officeDocument/2006/relationships/viewProps" Target="viewProps.xml" Id="rId60"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6A2E61-2082-2970-234A-442928225463}"/>
              </a:ext>
            </a:extLst>
          </p:cNvPr>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a:extLst>
              <a:ext uri="{FF2B5EF4-FFF2-40B4-BE49-F238E27FC236}">
                <a16:creationId xmlns:a16="http://schemas.microsoft.com/office/drawing/2014/main" id="{BA60C517-DF46-8257-0BD2-D0693B8F73AB}"/>
              </a:ext>
            </a:extLst>
          </p:cNvPr>
          <p:cNvSpPr>
            <a:spLocks noGrp="1"/>
          </p:cNvSpPr>
          <p:nvPr>
            <p:ph type="dt" sz="quarter" idx="1"/>
          </p:nvPr>
        </p:nvSpPr>
        <p:spPr>
          <a:xfrm>
            <a:off x="5631466" y="0"/>
            <a:ext cx="4307734" cy="342016"/>
          </a:xfrm>
          <a:prstGeom prst="rect">
            <a:avLst/>
          </a:prstGeom>
        </p:spPr>
        <p:txBody>
          <a:bodyPr vert="horz" lIns="91440" tIns="45720" rIns="91440" bIns="45720" rtlCol="0"/>
          <a:lstStyle>
            <a:lvl1pPr algn="r">
              <a:defRPr sz="1200"/>
            </a:lvl1pPr>
          </a:lstStyle>
          <a:p>
            <a:fld id="{67DE78E9-EC4D-417A-8F65-E2FB5B8B3D27}" type="datetimeFigureOut">
              <a:rPr lang="de-AT" smtClean="0"/>
              <a:t>27.10.2025</a:t>
            </a:fld>
            <a:endParaRPr lang="de-AT"/>
          </a:p>
        </p:txBody>
      </p:sp>
      <p:sp>
        <p:nvSpPr>
          <p:cNvPr id="4" name="Footer Placeholder 3">
            <a:extLst>
              <a:ext uri="{FF2B5EF4-FFF2-40B4-BE49-F238E27FC236}">
                <a16:creationId xmlns:a16="http://schemas.microsoft.com/office/drawing/2014/main" id="{A8E14B51-060E-1064-5658-659EC92C00A0}"/>
              </a:ext>
            </a:extLst>
          </p:cNvPr>
          <p:cNvSpPr>
            <a:spLocks noGrp="1"/>
          </p:cNvSpPr>
          <p:nvPr>
            <p:ph type="ftr" sz="quarter" idx="2"/>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a:extLst>
              <a:ext uri="{FF2B5EF4-FFF2-40B4-BE49-F238E27FC236}">
                <a16:creationId xmlns:a16="http://schemas.microsoft.com/office/drawing/2014/main" id="{4A836DDB-21DE-5A2B-295F-B9683965F6D6}"/>
              </a:ext>
            </a:extLst>
          </p:cNvPr>
          <p:cNvSpPr>
            <a:spLocks noGrp="1"/>
          </p:cNvSpPr>
          <p:nvPr>
            <p:ph type="sldNum" sz="quarter" idx="3"/>
          </p:nvPr>
        </p:nvSpPr>
        <p:spPr>
          <a:xfrm>
            <a:off x="5631466" y="6466775"/>
            <a:ext cx="4307734" cy="342015"/>
          </a:xfrm>
          <a:prstGeom prst="rect">
            <a:avLst/>
          </a:prstGeom>
        </p:spPr>
        <p:txBody>
          <a:bodyPr vert="horz" lIns="91440" tIns="45720" rIns="91440" bIns="45720" rtlCol="0" anchor="b"/>
          <a:lstStyle>
            <a:lvl1pPr algn="r">
              <a:defRPr sz="1200"/>
            </a:lvl1pPr>
          </a:lstStyle>
          <a:p>
            <a:fld id="{4A9F613F-7CB3-481D-A61E-7DB0726B656F}" type="slidenum">
              <a:rPr lang="de-AT" smtClean="0"/>
              <a:t>‹#›</a:t>
            </a:fld>
            <a:endParaRPr lang="de-AT"/>
          </a:p>
        </p:txBody>
      </p:sp>
    </p:spTree>
    <p:extLst>
      <p:ext uri="{BB962C8B-B14F-4D97-AF65-F5344CB8AC3E}">
        <p14:creationId xmlns:p14="http://schemas.microsoft.com/office/powerpoint/2010/main" val="24754139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5631466" y="0"/>
            <a:ext cx="4307734" cy="342016"/>
          </a:xfrm>
          <a:prstGeom prst="rect">
            <a:avLst/>
          </a:prstGeom>
        </p:spPr>
        <p:txBody>
          <a:bodyPr vert="horz" lIns="91440" tIns="45720" rIns="91440" bIns="45720" rtlCol="0"/>
          <a:lstStyle>
            <a:lvl1pPr algn="r">
              <a:defRPr sz="1200"/>
            </a:lvl1pPr>
          </a:lstStyle>
          <a:p>
            <a:fld id="{AE13167B-3AE7-413F-9CD0-2D65853A236D}" type="datetimeFigureOut">
              <a:rPr lang="de-AT" smtClean="0"/>
              <a:t>27.10.2025</a:t>
            </a:fld>
            <a:endParaRPr lang="de-AT"/>
          </a:p>
        </p:txBody>
      </p:sp>
      <p:sp>
        <p:nvSpPr>
          <p:cNvPr id="4" name="Slide Image Placeholder 3"/>
          <p:cNvSpPr>
            <a:spLocks noGrp="1" noRot="1" noChangeAspect="1"/>
          </p:cNvSpPr>
          <p:nvPr>
            <p:ph type="sldImg" idx="2"/>
          </p:nvPr>
        </p:nvSpPr>
        <p:spPr>
          <a:xfrm>
            <a:off x="3344863" y="850900"/>
            <a:ext cx="3251200" cy="22987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994093" y="3276730"/>
            <a:ext cx="7952740" cy="26809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5631466" y="6466775"/>
            <a:ext cx="4307734" cy="342015"/>
          </a:xfrm>
          <a:prstGeom prst="rect">
            <a:avLst/>
          </a:prstGeom>
        </p:spPr>
        <p:txBody>
          <a:bodyPr vert="horz" lIns="91440" tIns="45720" rIns="91440" bIns="45720" rtlCol="0" anchor="b"/>
          <a:lstStyle>
            <a:lvl1pPr algn="r">
              <a:defRPr sz="1200"/>
            </a:lvl1pPr>
          </a:lstStyle>
          <a:p>
            <a:fld id="{05482F20-2C3B-4E04-9B44-B005230EF85D}" type="slidenum">
              <a:rPr lang="de-AT" smtClean="0"/>
              <a:t>‹#›</a:t>
            </a:fld>
            <a:endParaRPr lang="de-AT"/>
          </a:p>
        </p:txBody>
      </p:sp>
    </p:spTree>
    <p:extLst>
      <p:ext uri="{BB962C8B-B14F-4D97-AF65-F5344CB8AC3E}">
        <p14:creationId xmlns:p14="http://schemas.microsoft.com/office/powerpoint/2010/main" val="3920079399"/>
      </p:ext>
    </p:extLst>
  </p:cSld>
  <p:clrMap bg1="lt1" tx1="dk1" bg2="lt2" tx2="dk2" accent1="accent1" accent2="accent2" accent3="accent3" accent4="accent4" accent5="accent5" accent6="accent6" hlink="hlink" folHlink="folHlink"/>
  <p:hf hdr="0" dt="0"/>
  <p:notesStyle>
    <a:lvl1pPr marL="0" algn="l" defTabSz="995478" rtl="0" eaLnBrk="1" latinLnBrk="0" hangingPunct="1">
      <a:defRPr sz="1306" kern="1200">
        <a:solidFill>
          <a:schemeClr val="tx1"/>
        </a:solidFill>
        <a:latin typeface="+mn-lt"/>
        <a:ea typeface="+mn-ea"/>
        <a:cs typeface="+mn-cs"/>
      </a:defRPr>
    </a:lvl1pPr>
    <a:lvl2pPr marL="497739" algn="l" defTabSz="995478" rtl="0" eaLnBrk="1" latinLnBrk="0" hangingPunct="1">
      <a:defRPr sz="1306" kern="1200">
        <a:solidFill>
          <a:schemeClr val="tx1"/>
        </a:solidFill>
        <a:latin typeface="+mn-lt"/>
        <a:ea typeface="+mn-ea"/>
        <a:cs typeface="+mn-cs"/>
      </a:defRPr>
    </a:lvl2pPr>
    <a:lvl3pPr marL="995478" algn="l" defTabSz="995478" rtl="0" eaLnBrk="1" latinLnBrk="0" hangingPunct="1">
      <a:defRPr sz="1306" kern="1200">
        <a:solidFill>
          <a:schemeClr val="tx1"/>
        </a:solidFill>
        <a:latin typeface="+mn-lt"/>
        <a:ea typeface="+mn-ea"/>
        <a:cs typeface="+mn-cs"/>
      </a:defRPr>
    </a:lvl3pPr>
    <a:lvl4pPr marL="1493217" algn="l" defTabSz="995478" rtl="0" eaLnBrk="1" latinLnBrk="0" hangingPunct="1">
      <a:defRPr sz="1306" kern="1200">
        <a:solidFill>
          <a:schemeClr val="tx1"/>
        </a:solidFill>
        <a:latin typeface="+mn-lt"/>
        <a:ea typeface="+mn-ea"/>
        <a:cs typeface="+mn-cs"/>
      </a:defRPr>
    </a:lvl4pPr>
    <a:lvl5pPr marL="1990957" algn="l" defTabSz="995478" rtl="0" eaLnBrk="1" latinLnBrk="0" hangingPunct="1">
      <a:defRPr sz="1306" kern="1200">
        <a:solidFill>
          <a:schemeClr val="tx1"/>
        </a:solidFill>
        <a:latin typeface="+mn-lt"/>
        <a:ea typeface="+mn-ea"/>
        <a:cs typeface="+mn-cs"/>
      </a:defRPr>
    </a:lvl5pPr>
    <a:lvl6pPr marL="2488695" algn="l" defTabSz="995478" rtl="0" eaLnBrk="1" latinLnBrk="0" hangingPunct="1">
      <a:defRPr sz="1306" kern="1200">
        <a:solidFill>
          <a:schemeClr val="tx1"/>
        </a:solidFill>
        <a:latin typeface="+mn-lt"/>
        <a:ea typeface="+mn-ea"/>
        <a:cs typeface="+mn-cs"/>
      </a:defRPr>
    </a:lvl6pPr>
    <a:lvl7pPr marL="2986435" algn="l" defTabSz="995478" rtl="0" eaLnBrk="1" latinLnBrk="0" hangingPunct="1">
      <a:defRPr sz="1306" kern="1200">
        <a:solidFill>
          <a:schemeClr val="tx1"/>
        </a:solidFill>
        <a:latin typeface="+mn-lt"/>
        <a:ea typeface="+mn-ea"/>
        <a:cs typeface="+mn-cs"/>
      </a:defRPr>
    </a:lvl7pPr>
    <a:lvl8pPr marL="3484174" algn="l" defTabSz="995478" rtl="0" eaLnBrk="1" latinLnBrk="0" hangingPunct="1">
      <a:defRPr sz="1306" kern="1200">
        <a:solidFill>
          <a:schemeClr val="tx1"/>
        </a:solidFill>
        <a:latin typeface="+mn-lt"/>
        <a:ea typeface="+mn-ea"/>
        <a:cs typeface="+mn-cs"/>
      </a:defRPr>
    </a:lvl8pPr>
    <a:lvl9pPr marL="3981914" algn="l" defTabSz="995478" rtl="0" eaLnBrk="1" latinLnBrk="0" hangingPunct="1">
      <a:defRPr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5" userDrawn="1">
          <p15:clr>
            <a:srgbClr val="F26B43"/>
          </p15:clr>
        </p15:guide>
        <p15:guide id="2" pos="313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2886613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_chapter 07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D889BE-144D-ACC9-A42F-01C2BE99FF0B}"/>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727430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chapter 08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B26AE-BB49-72BC-9F0B-B5D54F2E0F14}"/>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5428424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_chapter 09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849BD-FD02-88E8-8DAA-2A98FE4407C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33616184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chapter 10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0EBBEF-9813-7BF1-27DF-79F2CD541762}"/>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2364361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chapter 11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63CFA-BB87-9D11-0E0B-D4F77A487ED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016371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chapter 1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EC0D5-3E5C-42AD-CA52-F286BBC2FB89}"/>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563553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hapter 01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object 8">
            <a:extLst>
              <a:ext uri="{FF2B5EF4-FFF2-40B4-BE49-F238E27FC236}">
                <a16:creationId xmlns:a16="http://schemas.microsoft.com/office/drawing/2014/main" id="{ECFE0C42-CE54-E10F-C989-096F0987504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6" name="object 9">
            <a:extLst>
              <a:ext uri="{FF2B5EF4-FFF2-40B4-BE49-F238E27FC236}">
                <a16:creationId xmlns:a16="http://schemas.microsoft.com/office/drawing/2014/main" id="{8B24999C-B730-A441-F8DF-EE9A4D43CF40}"/>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9" name="Text Placeholder 3">
            <a:extLst>
              <a:ext uri="{FF2B5EF4-FFF2-40B4-BE49-F238E27FC236}">
                <a16:creationId xmlns:a16="http://schemas.microsoft.com/office/drawing/2014/main" id="{F20E1163-8AFC-FD4A-3C00-1E1D345C4B9D}"/>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7" name="object 2">
            <a:extLst>
              <a:ext uri="{FF2B5EF4-FFF2-40B4-BE49-F238E27FC236}">
                <a16:creationId xmlns:a16="http://schemas.microsoft.com/office/drawing/2014/main" id="{592200D7-98BC-878E-9046-58FF6071FBCE}"/>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345022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pter 02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53070055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pter 03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9086181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hapter 04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280922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over_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D39748-A383-33CC-FC66-DA0088F2B4CB}"/>
              </a:ext>
            </a:extLst>
          </p:cNvPr>
          <p:cNvSpPr>
            <a:spLocks noGrp="1"/>
          </p:cNvSpPr>
          <p:nvPr>
            <p:ph type="pic" sz="quarter" idx="13"/>
          </p:nvPr>
        </p:nvSpPr>
        <p:spPr>
          <a:xfrm>
            <a:off x="1" y="675587"/>
            <a:ext cx="10691813" cy="6206226"/>
          </a:xfrm>
          <a:prstGeom prst="rect">
            <a:avLst/>
          </a:prstGeom>
        </p:spPr>
        <p:txBody>
          <a:bodyPr/>
          <a:lstStyle/>
          <a:p>
            <a:r>
              <a:rPr lang="en-US"/>
              <a:t>Click icon to add picture</a:t>
            </a:r>
            <a:endParaRPr lang="de-AT"/>
          </a:p>
        </p:txBody>
      </p:sp>
      <p:pic>
        <p:nvPicPr>
          <p:cNvPr id="12" name="object 8">
            <a:extLst>
              <a:ext uri="{FF2B5EF4-FFF2-40B4-BE49-F238E27FC236}">
                <a16:creationId xmlns:a16="http://schemas.microsoft.com/office/drawing/2014/main" id="{05A6E2BD-ACA4-4E68-354A-AE50AEFD40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grpSp>
        <p:nvGrpSpPr>
          <p:cNvPr id="16" name="object 2">
            <a:extLst>
              <a:ext uri="{FF2B5EF4-FFF2-40B4-BE49-F238E27FC236}">
                <a16:creationId xmlns:a16="http://schemas.microsoft.com/office/drawing/2014/main" id="{8F1CEF27-0405-573E-3725-492DBE081686}"/>
              </a:ext>
            </a:extLst>
          </p:cNvPr>
          <p:cNvGrpSpPr/>
          <p:nvPr userDrawn="1"/>
        </p:nvGrpSpPr>
        <p:grpSpPr>
          <a:xfrm>
            <a:off x="0" y="659711"/>
            <a:ext cx="10692130" cy="6223635"/>
            <a:chOff x="0" y="659707"/>
            <a:chExt cx="10692130" cy="6223635"/>
          </a:xfrm>
        </p:grpSpPr>
        <p:sp>
          <p:nvSpPr>
            <p:cNvPr id="17" name="object 4">
              <a:extLst>
                <a:ext uri="{FF2B5EF4-FFF2-40B4-BE49-F238E27FC236}">
                  <a16:creationId xmlns:a16="http://schemas.microsoft.com/office/drawing/2014/main" id="{DB6129D3-6EEB-DF48-5CB1-A0EE76FAA127}"/>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8" name="object 5">
              <a:extLst>
                <a:ext uri="{FF2B5EF4-FFF2-40B4-BE49-F238E27FC236}">
                  <a16:creationId xmlns:a16="http://schemas.microsoft.com/office/drawing/2014/main" id="{7631A41F-AE09-DE81-A986-96855B46ADD4}"/>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9" name="object 6">
              <a:extLst>
                <a:ext uri="{FF2B5EF4-FFF2-40B4-BE49-F238E27FC236}">
                  <a16:creationId xmlns:a16="http://schemas.microsoft.com/office/drawing/2014/main" id="{FBE1701C-2FCA-83D0-93C4-510B44FF4469}"/>
                </a:ext>
              </a:extLst>
            </p:cNvPr>
            <p:cNvSpPr/>
            <p:nvPr/>
          </p:nvSpPr>
          <p:spPr>
            <a:xfrm>
              <a:off x="428715" y="661349"/>
              <a:ext cx="1177290" cy="6220460"/>
            </a:xfrm>
            <a:custGeom>
              <a:avLst/>
              <a:gdLst/>
              <a:ahLst/>
              <a:cxnLst/>
              <a:rect l="l" t="t" r="r" b="b"/>
              <a:pathLst>
                <a:path w="1177290" h="6220459">
                  <a:moveTo>
                    <a:pt x="1042631" y="0"/>
                  </a:moveTo>
                  <a:lnTo>
                    <a:pt x="1012669" y="38679"/>
                  </a:lnTo>
                  <a:lnTo>
                    <a:pt x="983085" y="77663"/>
                  </a:lnTo>
                  <a:lnTo>
                    <a:pt x="953880" y="116949"/>
                  </a:lnTo>
                  <a:lnTo>
                    <a:pt x="925058" y="156534"/>
                  </a:lnTo>
                  <a:lnTo>
                    <a:pt x="896623" y="196415"/>
                  </a:lnTo>
                  <a:lnTo>
                    <a:pt x="868575" y="236590"/>
                  </a:lnTo>
                  <a:lnTo>
                    <a:pt x="840919" y="277056"/>
                  </a:lnTo>
                  <a:lnTo>
                    <a:pt x="813657" y="317810"/>
                  </a:lnTo>
                  <a:lnTo>
                    <a:pt x="786791" y="358850"/>
                  </a:lnTo>
                  <a:lnTo>
                    <a:pt x="760325" y="400172"/>
                  </a:lnTo>
                  <a:lnTo>
                    <a:pt x="734261" y="441774"/>
                  </a:lnTo>
                  <a:lnTo>
                    <a:pt x="708601" y="483653"/>
                  </a:lnTo>
                  <a:lnTo>
                    <a:pt x="683350" y="525807"/>
                  </a:lnTo>
                  <a:lnTo>
                    <a:pt x="658508" y="568233"/>
                  </a:lnTo>
                  <a:lnTo>
                    <a:pt x="634080" y="610927"/>
                  </a:lnTo>
                  <a:lnTo>
                    <a:pt x="610068" y="653888"/>
                  </a:lnTo>
                  <a:lnTo>
                    <a:pt x="586474" y="697112"/>
                  </a:lnTo>
                  <a:lnTo>
                    <a:pt x="563302" y="740597"/>
                  </a:lnTo>
                  <a:lnTo>
                    <a:pt x="540554" y="784341"/>
                  </a:lnTo>
                  <a:lnTo>
                    <a:pt x="518233" y="828339"/>
                  </a:lnTo>
                  <a:lnTo>
                    <a:pt x="496341" y="872590"/>
                  </a:lnTo>
                  <a:lnTo>
                    <a:pt x="474881" y="917090"/>
                  </a:lnTo>
                  <a:lnTo>
                    <a:pt x="453857" y="961838"/>
                  </a:lnTo>
                  <a:lnTo>
                    <a:pt x="433270" y="1006830"/>
                  </a:lnTo>
                  <a:lnTo>
                    <a:pt x="413124" y="1052063"/>
                  </a:lnTo>
                  <a:lnTo>
                    <a:pt x="393421" y="1097536"/>
                  </a:lnTo>
                  <a:lnTo>
                    <a:pt x="374164" y="1143244"/>
                  </a:lnTo>
                  <a:lnTo>
                    <a:pt x="355356" y="1189186"/>
                  </a:lnTo>
                  <a:lnTo>
                    <a:pt x="337000" y="1235358"/>
                  </a:lnTo>
                  <a:lnTo>
                    <a:pt x="319097" y="1281758"/>
                  </a:lnTo>
                  <a:lnTo>
                    <a:pt x="301652" y="1328384"/>
                  </a:lnTo>
                  <a:lnTo>
                    <a:pt x="284666" y="1375231"/>
                  </a:lnTo>
                  <a:lnTo>
                    <a:pt x="268143" y="1422299"/>
                  </a:lnTo>
                  <a:lnTo>
                    <a:pt x="252085" y="1469583"/>
                  </a:lnTo>
                  <a:lnTo>
                    <a:pt x="236495" y="1517081"/>
                  </a:lnTo>
                  <a:lnTo>
                    <a:pt x="221376" y="1564791"/>
                  </a:lnTo>
                  <a:lnTo>
                    <a:pt x="206730" y="1612709"/>
                  </a:lnTo>
                  <a:lnTo>
                    <a:pt x="192561" y="1660834"/>
                  </a:lnTo>
                  <a:lnTo>
                    <a:pt x="178870" y="1709161"/>
                  </a:lnTo>
                  <a:lnTo>
                    <a:pt x="165661" y="1757689"/>
                  </a:lnTo>
                  <a:lnTo>
                    <a:pt x="152936" y="1806415"/>
                  </a:lnTo>
                  <a:lnTo>
                    <a:pt x="140699" y="1855335"/>
                  </a:lnTo>
                  <a:lnTo>
                    <a:pt x="128951" y="1904448"/>
                  </a:lnTo>
                  <a:lnTo>
                    <a:pt x="117696" y="1953750"/>
                  </a:lnTo>
                  <a:lnTo>
                    <a:pt x="106937" y="2003239"/>
                  </a:lnTo>
                  <a:lnTo>
                    <a:pt x="96675" y="2052912"/>
                  </a:lnTo>
                  <a:lnTo>
                    <a:pt x="86915" y="2102767"/>
                  </a:lnTo>
                  <a:lnTo>
                    <a:pt x="77658" y="2152799"/>
                  </a:lnTo>
                  <a:lnTo>
                    <a:pt x="68907" y="2203008"/>
                  </a:lnTo>
                  <a:lnTo>
                    <a:pt x="60666" y="2253389"/>
                  </a:lnTo>
                  <a:lnTo>
                    <a:pt x="52936" y="2303941"/>
                  </a:lnTo>
                  <a:lnTo>
                    <a:pt x="45721" y="2354660"/>
                  </a:lnTo>
                  <a:lnTo>
                    <a:pt x="39023" y="2405544"/>
                  </a:lnTo>
                  <a:lnTo>
                    <a:pt x="32846" y="2456591"/>
                  </a:lnTo>
                  <a:lnTo>
                    <a:pt x="27191" y="2507796"/>
                  </a:lnTo>
                  <a:lnTo>
                    <a:pt x="22062" y="2559158"/>
                  </a:lnTo>
                  <a:lnTo>
                    <a:pt x="17460" y="2610674"/>
                  </a:lnTo>
                  <a:lnTo>
                    <a:pt x="13390" y="2662341"/>
                  </a:lnTo>
                  <a:lnTo>
                    <a:pt x="9854" y="2714156"/>
                  </a:lnTo>
                  <a:lnTo>
                    <a:pt x="6854" y="2766117"/>
                  </a:lnTo>
                  <a:lnTo>
                    <a:pt x="4394" y="2818221"/>
                  </a:lnTo>
                  <a:lnTo>
                    <a:pt x="2476" y="2870465"/>
                  </a:lnTo>
                  <a:lnTo>
                    <a:pt x="1102" y="2922846"/>
                  </a:lnTo>
                  <a:lnTo>
                    <a:pt x="276" y="2975362"/>
                  </a:lnTo>
                  <a:lnTo>
                    <a:pt x="0" y="3028010"/>
                  </a:lnTo>
                  <a:lnTo>
                    <a:pt x="270" y="3080159"/>
                  </a:lnTo>
                  <a:lnTo>
                    <a:pt x="1081" y="3132178"/>
                  </a:lnTo>
                  <a:lnTo>
                    <a:pt x="2429" y="3184066"/>
                  </a:lnTo>
                  <a:lnTo>
                    <a:pt x="4311" y="3235819"/>
                  </a:lnTo>
                  <a:lnTo>
                    <a:pt x="6725" y="3287434"/>
                  </a:lnTo>
                  <a:lnTo>
                    <a:pt x="9669" y="3338909"/>
                  </a:lnTo>
                  <a:lnTo>
                    <a:pt x="13139" y="3390242"/>
                  </a:lnTo>
                  <a:lnTo>
                    <a:pt x="17133" y="3441429"/>
                  </a:lnTo>
                  <a:lnTo>
                    <a:pt x="21648" y="3492469"/>
                  </a:lnTo>
                  <a:lnTo>
                    <a:pt x="26681" y="3543357"/>
                  </a:lnTo>
                  <a:lnTo>
                    <a:pt x="32230" y="3594092"/>
                  </a:lnTo>
                  <a:lnTo>
                    <a:pt x="38293" y="3644672"/>
                  </a:lnTo>
                  <a:lnTo>
                    <a:pt x="44866" y="3695092"/>
                  </a:lnTo>
                  <a:lnTo>
                    <a:pt x="51947" y="3745351"/>
                  </a:lnTo>
                  <a:lnTo>
                    <a:pt x="59533" y="3795446"/>
                  </a:lnTo>
                  <a:lnTo>
                    <a:pt x="67622" y="3845375"/>
                  </a:lnTo>
                  <a:lnTo>
                    <a:pt x="76211" y="3895134"/>
                  </a:lnTo>
                  <a:lnTo>
                    <a:pt x="85296" y="3944721"/>
                  </a:lnTo>
                  <a:lnTo>
                    <a:pt x="94877" y="3994133"/>
                  </a:lnTo>
                  <a:lnTo>
                    <a:pt x="104949" y="4043368"/>
                  </a:lnTo>
                  <a:lnTo>
                    <a:pt x="115511" y="4092423"/>
                  </a:lnTo>
                  <a:lnTo>
                    <a:pt x="126559" y="4141295"/>
                  </a:lnTo>
                  <a:lnTo>
                    <a:pt x="138090" y="4189982"/>
                  </a:lnTo>
                  <a:lnTo>
                    <a:pt x="150104" y="4238481"/>
                  </a:lnTo>
                  <a:lnTo>
                    <a:pt x="162595" y="4286789"/>
                  </a:lnTo>
                  <a:lnTo>
                    <a:pt x="175563" y="4334904"/>
                  </a:lnTo>
                  <a:lnTo>
                    <a:pt x="189004" y="4382823"/>
                  </a:lnTo>
                  <a:lnTo>
                    <a:pt x="202915" y="4430543"/>
                  </a:lnTo>
                  <a:lnTo>
                    <a:pt x="217294" y="4478062"/>
                  </a:lnTo>
                  <a:lnTo>
                    <a:pt x="232139" y="4525377"/>
                  </a:lnTo>
                  <a:lnTo>
                    <a:pt x="247446" y="4572486"/>
                  </a:lnTo>
                  <a:lnTo>
                    <a:pt x="263213" y="4619385"/>
                  </a:lnTo>
                  <a:lnTo>
                    <a:pt x="279437" y="4666072"/>
                  </a:lnTo>
                  <a:lnTo>
                    <a:pt x="296116" y="4712544"/>
                  </a:lnTo>
                  <a:lnTo>
                    <a:pt x="313247" y="4758799"/>
                  </a:lnTo>
                  <a:lnTo>
                    <a:pt x="330827" y="4804834"/>
                  </a:lnTo>
                  <a:lnTo>
                    <a:pt x="348853" y="4850647"/>
                  </a:lnTo>
                  <a:lnTo>
                    <a:pt x="367324" y="4896234"/>
                  </a:lnTo>
                  <a:lnTo>
                    <a:pt x="386235" y="4941593"/>
                  </a:lnTo>
                  <a:lnTo>
                    <a:pt x="405586" y="4986721"/>
                  </a:lnTo>
                  <a:lnTo>
                    <a:pt x="425372" y="5031617"/>
                  </a:lnTo>
                  <a:lnTo>
                    <a:pt x="445591" y="5076276"/>
                  </a:lnTo>
                  <a:lnTo>
                    <a:pt x="466241" y="5120696"/>
                  </a:lnTo>
                  <a:lnTo>
                    <a:pt x="487319" y="5164876"/>
                  </a:lnTo>
                  <a:lnTo>
                    <a:pt x="508822" y="5208811"/>
                  </a:lnTo>
                  <a:lnTo>
                    <a:pt x="530748" y="5252500"/>
                  </a:lnTo>
                  <a:lnTo>
                    <a:pt x="553094" y="5295939"/>
                  </a:lnTo>
                  <a:lnTo>
                    <a:pt x="575857" y="5339127"/>
                  </a:lnTo>
                  <a:lnTo>
                    <a:pt x="599035" y="5382060"/>
                  </a:lnTo>
                  <a:lnTo>
                    <a:pt x="622624" y="5424735"/>
                  </a:lnTo>
                  <a:lnTo>
                    <a:pt x="646623" y="5467151"/>
                  </a:lnTo>
                  <a:lnTo>
                    <a:pt x="671029" y="5509304"/>
                  </a:lnTo>
                  <a:lnTo>
                    <a:pt x="695838" y="5551192"/>
                  </a:lnTo>
                  <a:lnTo>
                    <a:pt x="721049" y="5592812"/>
                  </a:lnTo>
                  <a:lnTo>
                    <a:pt x="746658" y="5634161"/>
                  </a:lnTo>
                  <a:lnTo>
                    <a:pt x="772663" y="5675237"/>
                  </a:lnTo>
                  <a:lnTo>
                    <a:pt x="799062" y="5716037"/>
                  </a:lnTo>
                  <a:lnTo>
                    <a:pt x="825851" y="5756559"/>
                  </a:lnTo>
                  <a:lnTo>
                    <a:pt x="853028" y="5796799"/>
                  </a:lnTo>
                  <a:lnTo>
                    <a:pt x="880591" y="5836755"/>
                  </a:lnTo>
                  <a:lnTo>
                    <a:pt x="908536" y="5876425"/>
                  </a:lnTo>
                  <a:lnTo>
                    <a:pt x="936861" y="5915805"/>
                  </a:lnTo>
                  <a:lnTo>
                    <a:pt x="965563" y="5954894"/>
                  </a:lnTo>
                  <a:lnTo>
                    <a:pt x="994640" y="5993688"/>
                  </a:lnTo>
                  <a:lnTo>
                    <a:pt x="1024089" y="6032185"/>
                  </a:lnTo>
                  <a:lnTo>
                    <a:pt x="1053907" y="6070382"/>
                  </a:lnTo>
                  <a:lnTo>
                    <a:pt x="1084092" y="6108276"/>
                  </a:lnTo>
                  <a:lnTo>
                    <a:pt x="1114641" y="6145865"/>
                  </a:lnTo>
                  <a:lnTo>
                    <a:pt x="1145551" y="6183146"/>
                  </a:lnTo>
                  <a:lnTo>
                    <a:pt x="1176820" y="6220117"/>
                  </a:lnTo>
                </a:path>
              </a:pathLst>
            </a:custGeom>
            <a:ln w="12700">
              <a:solidFill>
                <a:schemeClr val="bg1"/>
              </a:solidFill>
            </a:ln>
          </p:spPr>
          <p:txBody>
            <a:bodyPr wrap="square" lIns="0" tIns="0" rIns="0" bIns="0" rtlCol="0"/>
            <a:lstStyle/>
            <a:p>
              <a:endParaRPr sz="1653"/>
            </a:p>
          </p:txBody>
        </p:sp>
        <p:sp>
          <p:nvSpPr>
            <p:cNvPr id="20" name="object 7">
              <a:extLst>
                <a:ext uri="{FF2B5EF4-FFF2-40B4-BE49-F238E27FC236}">
                  <a16:creationId xmlns:a16="http://schemas.microsoft.com/office/drawing/2014/main" id="{9B6E1337-0053-AAD4-B4C5-B7510A95E773}"/>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a:p>
          </p:txBody>
        </p:sp>
      </p:grpSp>
      <p:pic>
        <p:nvPicPr>
          <p:cNvPr id="2" name="object 8">
            <a:extLst>
              <a:ext uri="{FF2B5EF4-FFF2-40B4-BE49-F238E27FC236}">
                <a16:creationId xmlns:a16="http://schemas.microsoft.com/office/drawing/2014/main" id="{50979C0D-6144-5266-5282-B73942E3F51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sp>
        <p:nvSpPr>
          <p:cNvPr id="9" name="object 5">
            <a:extLst>
              <a:ext uri="{FF2B5EF4-FFF2-40B4-BE49-F238E27FC236}">
                <a16:creationId xmlns:a16="http://schemas.microsoft.com/office/drawing/2014/main" id="{42A266B7-A754-1E13-A259-CE5F22B4F5AB}"/>
              </a:ext>
            </a:extLst>
          </p:cNvPr>
          <p:cNvSpPr/>
          <p:nvPr/>
        </p:nvSpPr>
        <p:spPr>
          <a:xfrm>
            <a:off x="1513" y="6898893"/>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3" name="Grafik 6" descr="schoenherr-logo-grey-CMYK.gif">
            <a:extLst>
              <a:ext uri="{FF2B5EF4-FFF2-40B4-BE49-F238E27FC236}">
                <a16:creationId xmlns:a16="http://schemas.microsoft.com/office/drawing/2014/main" id="{4FB15D2C-09CB-A644-E393-59A10FD2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28">
            <a:extLst>
              <a:ext uri="{FF2B5EF4-FFF2-40B4-BE49-F238E27FC236}">
                <a16:creationId xmlns:a16="http://schemas.microsoft.com/office/drawing/2014/main" id="{0BE70409-3817-3E8D-9696-F8C46EF455C8}"/>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4" name="Text Placeholder 28">
            <a:extLst>
              <a:ext uri="{FF2B5EF4-FFF2-40B4-BE49-F238E27FC236}">
                <a16:creationId xmlns:a16="http://schemas.microsoft.com/office/drawing/2014/main" id="{BB6D133F-04C1-D24B-A917-C47DA3F87C7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sp>
        <p:nvSpPr>
          <p:cNvPr id="8" name="bg object 16">
            <a:extLst>
              <a:ext uri="{FF2B5EF4-FFF2-40B4-BE49-F238E27FC236}">
                <a16:creationId xmlns:a16="http://schemas.microsoft.com/office/drawing/2014/main" id="{D8BB7956-05B0-9110-4F97-239C6F38F81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Tree>
    <p:extLst>
      <p:ext uri="{BB962C8B-B14F-4D97-AF65-F5344CB8AC3E}">
        <p14:creationId xmlns:p14="http://schemas.microsoft.com/office/powerpoint/2010/main" val="83013623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pter 05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980693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pter 06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98189472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pter 07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60086025"/>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hapter 08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86842653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pter 09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9170002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hapter 10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249607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apter 11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396631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hapter 12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86429351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3_quote light_1">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766289"/>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54927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2" name="Grafik 6" descr="schoenherr-logo-grey-CMYK.gif">
            <a:extLst>
              <a:ext uri="{FF2B5EF4-FFF2-40B4-BE49-F238E27FC236}">
                <a16:creationId xmlns:a16="http://schemas.microsoft.com/office/drawing/2014/main" id="{1FC739F0-CD4D-DAFE-5E26-6A108A0A51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16729992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_quote dark">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925947"/>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708931"/>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3643119280"/>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3776132" y="3298828"/>
            <a:ext cx="4169335"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3776132" y="3901905"/>
            <a:ext cx="4169336"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a:t>Client | Date</a:t>
            </a:r>
            <a:endParaRPr lang="de-AT"/>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Picture Placeholder 7">
            <a:extLst>
              <a:ext uri="{FF2B5EF4-FFF2-40B4-BE49-F238E27FC236}">
                <a16:creationId xmlns:a16="http://schemas.microsoft.com/office/drawing/2014/main" id="{60CED60E-E396-95FA-DE3A-0D40DBF67B16}"/>
              </a:ext>
            </a:extLst>
          </p:cNvPr>
          <p:cNvSpPr>
            <a:spLocks noGrp="1"/>
          </p:cNvSpPr>
          <p:nvPr>
            <p:ph type="pic" sz="quarter" idx="12"/>
          </p:nvPr>
        </p:nvSpPr>
        <p:spPr>
          <a:xfrm>
            <a:off x="8731" y="675641"/>
            <a:ext cx="3492500" cy="6210000"/>
          </a:xfrm>
          <a:prstGeom prst="rect">
            <a:avLst/>
          </a:prstGeom>
        </p:spPr>
        <p:txBody>
          <a:bodyPr/>
          <a:lstStyle/>
          <a:p>
            <a:r>
              <a:rPr lang="en-US"/>
              <a:t>Click icon to add picture</a:t>
            </a:r>
          </a:p>
        </p:txBody>
      </p:sp>
    </p:spTree>
    <p:extLst>
      <p:ext uri="{BB962C8B-B14F-4D97-AF65-F5344CB8AC3E}">
        <p14:creationId xmlns:p14="http://schemas.microsoft.com/office/powerpoint/2010/main" val="1692520744"/>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3_quote light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7BBD1-C4E0-E856-187D-313138359042}"/>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223635"/>
            <a:chOff x="0" y="659707"/>
            <a:chExt cx="10692130" cy="6223635"/>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5" name="Grafik 6" descr="schoenherr-logo-grey-CMYK.gif">
            <a:extLst>
              <a:ext uri="{FF2B5EF4-FFF2-40B4-BE49-F238E27FC236}">
                <a16:creationId xmlns:a16="http://schemas.microsoft.com/office/drawing/2014/main" id="{F54D8ABA-1E05-B037-D362-A405212F4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42746253"/>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3_quote light_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143E9-CC39-C226-10EF-1CC37B27F4D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641230"/>
            <a:chOff x="0" y="659707"/>
            <a:chExt cx="10692130" cy="6641230"/>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61072079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_quote light_5">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alphaModFix amt="85000"/>
            <a:extLst>
              <a:ext uri="{28A0092B-C50C-407E-A947-70E740481C1C}">
                <a14:useLocalDpi xmlns:a14="http://schemas.microsoft.com/office/drawing/2010/main"/>
              </a:ext>
            </a:extLst>
          </a:blip>
          <a:srcRect/>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35724" y="2618919"/>
            <a:ext cx="4087818" cy="2246142"/>
          </a:xfrm>
          <a:prstGeom prst="rect">
            <a:avLst/>
          </a:prstGeom>
        </p:spPr>
        <p:txBody>
          <a:bodyPr lIns="0" rIns="0">
            <a:noAutofit/>
          </a:bodyPr>
          <a:lstStyle>
            <a:lvl1pPr marL="0" indent="0" algn="l">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223635"/>
            <a:chOff x="0" y="659707"/>
            <a:chExt cx="10692130" cy="6223635"/>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pic>
        <p:nvPicPr>
          <p:cNvPr id="12" name="Grafik 6" descr="schoenherr-logo-grey-CMYK.gif">
            <a:extLst>
              <a:ext uri="{FF2B5EF4-FFF2-40B4-BE49-F238E27FC236}">
                <a16:creationId xmlns:a16="http://schemas.microsoft.com/office/drawing/2014/main" id="{6942DF17-9B75-716E-A8B1-0319374E9C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90878200"/>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_quote light_6">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317" r="15666"/>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42447" y="2618919"/>
            <a:ext cx="4081095" cy="2246142"/>
          </a:xfrm>
          <a:prstGeom prst="rect">
            <a:avLst/>
          </a:prstGeom>
        </p:spPr>
        <p:txBody>
          <a:bodyPr lIns="0" rIns="0">
            <a:noAutofit/>
          </a:bodyPr>
          <a:lstStyle>
            <a:lvl1pPr marL="0" indent="0" algn="l">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641230"/>
            <a:chOff x="0" y="659707"/>
            <a:chExt cx="10692130" cy="6641230"/>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8" name="object 5">
              <a:extLst>
                <a:ext uri="{FF2B5EF4-FFF2-40B4-BE49-F238E27FC236}">
                  <a16:creationId xmlns:a16="http://schemas.microsoft.com/office/drawing/2014/main" id="{EB7765AA-F12E-FB09-665C-4751EB19A8C9}"/>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9" name="object 6">
              <a:extLst>
                <a:ext uri="{FF2B5EF4-FFF2-40B4-BE49-F238E27FC236}">
                  <a16:creationId xmlns:a16="http://schemas.microsoft.com/office/drawing/2014/main" id="{769F394D-3DBD-A0A7-6F58-EE1EC18A4584}"/>
                </a:ext>
              </a:extLst>
            </p:cNvPr>
            <p:cNvPicPr/>
            <p:nvPr/>
          </p:nvPicPr>
          <p:blipFill>
            <a:blip r:embed="rId4"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Tree>
    <p:extLst>
      <p:ext uri="{BB962C8B-B14F-4D97-AF65-F5344CB8AC3E}">
        <p14:creationId xmlns:p14="http://schemas.microsoft.com/office/powerpoint/2010/main" val="27914222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2" name="object 2">
            <a:extLst>
              <a:ext uri="{FF2B5EF4-FFF2-40B4-BE49-F238E27FC236}">
                <a16:creationId xmlns:a16="http://schemas.microsoft.com/office/drawing/2014/main" id="{54F77207-AEE1-DF3B-AFCA-627A6AB27F0D}"/>
              </a:ext>
            </a:extLst>
          </p:cNvPr>
          <p:cNvSpPr/>
          <p:nvPr userDrawn="1"/>
        </p:nvSpPr>
        <p:spPr>
          <a:xfrm rot="21540000">
            <a:off x="8893474" y="651161"/>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34609705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393970036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Content Layout_mis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Grafik 6" descr="schoenherr-logo-grey-CMYK.gif">
            <a:extLst>
              <a:ext uri="{FF2B5EF4-FFF2-40B4-BE49-F238E27FC236}">
                <a16:creationId xmlns:a16="http://schemas.microsoft.com/office/drawing/2014/main" id="{57C09192-95E4-E853-A9FA-376E3B1E22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9" name="Text Placeholder 79">
            <a:extLst>
              <a:ext uri="{FF2B5EF4-FFF2-40B4-BE49-F238E27FC236}">
                <a16:creationId xmlns:a16="http://schemas.microsoft.com/office/drawing/2014/main" id="{729CBDAF-B1C9-7843-8D51-3322D44B3E34}"/>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GB" noProof="0"/>
              <a:t>Title</a:t>
            </a:r>
          </a:p>
        </p:txBody>
      </p:sp>
      <p:sp>
        <p:nvSpPr>
          <p:cNvPr id="6" name="Text Placeholder 17">
            <a:extLst>
              <a:ext uri="{FF2B5EF4-FFF2-40B4-BE49-F238E27FC236}">
                <a16:creationId xmlns:a16="http://schemas.microsoft.com/office/drawing/2014/main" id="{EF55CAB9-08E1-40D5-689F-82574B0B5D3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8" name="bg object 16">
            <a:extLst>
              <a:ext uri="{FF2B5EF4-FFF2-40B4-BE49-F238E27FC236}">
                <a16:creationId xmlns:a16="http://schemas.microsoft.com/office/drawing/2014/main" id="{25777426-4764-8876-0A72-91476CFBF0BC}"/>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E8D90CB7-C013-44C2-D9A7-C4EEB245880B}"/>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411859633"/>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_Content Layout">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4611803"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88EEAC12-43B7-6C26-62BB-786AB2279B6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4D894F42-46E2-BC1D-3AC4-7273A93E1BF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23DDA3E-6769-0D6D-5BB6-EFC24314487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4823246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4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9225257"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32557741"/>
      </p:ext>
    </p:extLst>
  </p:cSld>
  <p:clrMapOvr>
    <a:masterClrMapping/>
  </p:clrMapOvr>
  <p:hf sldNum="0" hdr="0" ftr="0" dt="0"/>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435456"/>
            <a:ext cx="9225257" cy="5071707"/>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34983352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hapter 0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FE1E0-40B4-16A6-AA1B-A6B4CFB769DC}"/>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3" name="Grafik 6" descr="schoenherr-logo-grey-CMYK.gif">
            <a:extLst>
              <a:ext uri="{FF2B5EF4-FFF2-40B4-BE49-F238E27FC236}">
                <a16:creationId xmlns:a16="http://schemas.microsoft.com/office/drawing/2014/main" id="{B512DF3D-DE51-2481-FAA2-72BA90028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5" name="object 8">
            <a:extLst>
              <a:ext uri="{FF2B5EF4-FFF2-40B4-BE49-F238E27FC236}">
                <a16:creationId xmlns:a16="http://schemas.microsoft.com/office/drawing/2014/main" id="{E1145088-5D75-0AAB-597D-5822CA3BB24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7" name="object 9">
            <a:extLst>
              <a:ext uri="{FF2B5EF4-FFF2-40B4-BE49-F238E27FC236}">
                <a16:creationId xmlns:a16="http://schemas.microsoft.com/office/drawing/2014/main" id="{449301FC-33B0-B3E2-3CFC-992DBEC4CBAE}"/>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8" name="Text Placeholder 3">
            <a:extLst>
              <a:ext uri="{FF2B5EF4-FFF2-40B4-BE49-F238E27FC236}">
                <a16:creationId xmlns:a16="http://schemas.microsoft.com/office/drawing/2014/main" id="{2CE2AE60-5B55-AD30-6EDB-04B18BFF55E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12" name="object 2">
            <a:extLst>
              <a:ext uri="{FF2B5EF4-FFF2-40B4-BE49-F238E27FC236}">
                <a16:creationId xmlns:a16="http://schemas.microsoft.com/office/drawing/2014/main" id="{28E5207B-4833-93DC-E8E5-5094DE43F318}"/>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10408165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Content _Layout_one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1954715"/>
            <a:ext cx="9225257"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a:t>
            </a:r>
          </a:p>
        </p:txBody>
      </p:sp>
      <p:cxnSp>
        <p:nvCxnSpPr>
          <p:cNvPr id="4" name="Straight Connector 3">
            <a:extLst>
              <a:ext uri="{FF2B5EF4-FFF2-40B4-BE49-F238E27FC236}">
                <a16:creationId xmlns:a16="http://schemas.microsoft.com/office/drawing/2014/main" id="{1A963E5F-FB73-F4FA-040C-CD56BED965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47CB763E-00A3-DCFC-FE8B-61B151E6E7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8BB3C6D-7397-921F-6B32-0F5B5692D477}"/>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21FA3426-D9C2-D722-31FD-47D5AF7A9C5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502CC7E7-8D5E-E5C3-742F-0B0B39E0357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0EDE895F-3B3D-6614-D816-97CEBD92F2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8825771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4_Content Layout_2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14881"/>
            <a:ext cx="9225257" cy="4592284"/>
          </a:xfrm>
          <a:prstGeom prst="rect">
            <a:avLst/>
          </a:prstGeom>
        </p:spPr>
        <p:txBody>
          <a:bodyPr lIns="0" tIns="36000" rIns="0" bIns="36000" numCol="2" spcCol="360000">
            <a:noAutofit/>
          </a:bodyPr>
          <a:lstStyle>
            <a:lvl1pPr marL="0" indent="0" algn="just">
              <a:lnSpc>
                <a:spcPts val="1300"/>
              </a:lnSpc>
              <a:spcBef>
                <a:spcPts val="600"/>
              </a:spcBef>
              <a:spcAft>
                <a:spcPts val="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D1C61190-0831-6476-6F6D-037243736E1C}"/>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E2AD0963-1DD6-3A18-15FB-BDA0136A28D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DB2644C5-0AC2-A260-FA33-3E21A9B48A4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83BB371A-0FB8-CC53-1B8A-6CF96DF27B2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8266184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4_Content Layout_3 column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2690300"/>
            <a:ext cx="9225257" cy="3816863"/>
          </a:xfrm>
          <a:prstGeom prst="rect">
            <a:avLst/>
          </a:prstGeom>
        </p:spPr>
        <p:txBody>
          <a:bodyPr lIns="0" tIns="36000" rIns="3600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a:t>
            </a:r>
          </a:p>
        </p:txBody>
      </p:sp>
      <p:cxnSp>
        <p:nvCxnSpPr>
          <p:cNvPr id="5" name="Straight Connector 4">
            <a:extLst>
              <a:ext uri="{FF2B5EF4-FFF2-40B4-BE49-F238E27FC236}">
                <a16:creationId xmlns:a16="http://schemas.microsoft.com/office/drawing/2014/main" id="{03CBD820-03D4-97CF-B2DA-B80CAFC8E9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7212C867-4512-D197-F76B-A7ED787C93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A9CA5C2-B3AD-8BCB-45A9-36D585D507E1}"/>
              </a:ext>
            </a:extLst>
          </p:cNvPr>
          <p:cNvSpPr>
            <a:spLocks noGrp="1"/>
          </p:cNvSpPr>
          <p:nvPr>
            <p:ph type="body" sz="quarter" idx="14" hasCustomPrompt="1"/>
          </p:nvPr>
        </p:nvSpPr>
        <p:spPr>
          <a:xfrm>
            <a:off x="734103" y="1435456"/>
            <a:ext cx="537172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DC21C44E-6EDD-D38A-2699-E1B63485193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8">
            <a:extLst>
              <a:ext uri="{FF2B5EF4-FFF2-40B4-BE49-F238E27FC236}">
                <a16:creationId xmlns:a16="http://schemas.microsoft.com/office/drawing/2014/main" id="{65110B79-1DA6-422C-6DD4-93710CB3F23D}"/>
              </a:ext>
            </a:extLst>
          </p:cNvPr>
          <p:cNvSpPr/>
          <p:nvPr userDrawn="1"/>
        </p:nvSpPr>
        <p:spPr>
          <a:xfrm>
            <a:off x="6990971" y="1408440"/>
            <a:ext cx="2966800" cy="0"/>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a:p>
        </p:txBody>
      </p:sp>
      <p:sp>
        <p:nvSpPr>
          <p:cNvPr id="4" name="Text Placeholder 32">
            <a:extLst>
              <a:ext uri="{FF2B5EF4-FFF2-40B4-BE49-F238E27FC236}">
                <a16:creationId xmlns:a16="http://schemas.microsoft.com/office/drawing/2014/main" id="{31A8F440-6C22-A2D9-310C-0286DB3D1D18}"/>
              </a:ext>
            </a:extLst>
          </p:cNvPr>
          <p:cNvSpPr>
            <a:spLocks noGrp="1"/>
          </p:cNvSpPr>
          <p:nvPr>
            <p:ph type="body" sz="quarter" idx="12" hasCustomPrompt="1"/>
          </p:nvPr>
        </p:nvSpPr>
        <p:spPr>
          <a:xfrm>
            <a:off x="6991026" y="1435455"/>
            <a:ext cx="2966684" cy="1179921"/>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700" lvl="0">
              <a:lnSpc>
                <a:spcPts val="1320"/>
              </a:lnSpc>
              <a:spcBef>
                <a:spcPts val="100"/>
              </a:spcBef>
            </a:pPr>
            <a:r>
              <a:rPr lang="en-US" sz="1200" i="1" dirty="0">
                <a:solidFill>
                  <a:srgbClr val="4A4947"/>
                </a:solidFill>
                <a:latin typeface="Georgia"/>
              </a:rPr>
              <a:t>Add quote here</a:t>
            </a:r>
          </a:p>
        </p:txBody>
      </p:sp>
      <p:sp>
        <p:nvSpPr>
          <p:cNvPr id="9" name="TextBox 8">
            <a:extLst>
              <a:ext uri="{FF2B5EF4-FFF2-40B4-BE49-F238E27FC236}">
                <a16:creationId xmlns:a16="http://schemas.microsoft.com/office/drawing/2014/main" id="{9C3F37EE-C27A-5BD2-BB39-9D6F83ABAF0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0" name="Text Placeholder 17">
            <a:extLst>
              <a:ext uri="{FF2B5EF4-FFF2-40B4-BE49-F238E27FC236}">
                <a16:creationId xmlns:a16="http://schemas.microsoft.com/office/drawing/2014/main" id="{E6CDD8A1-52C7-0AB9-A486-4142082CBCB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448830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_Content Layout_one column">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4D8D0610-ADA0-4081-D8AD-259F3A5F6CF2}"/>
              </a:ext>
            </a:extLst>
          </p:cNvPr>
          <p:cNvSpPr/>
          <p:nvPr userDrawn="1"/>
        </p:nvSpPr>
        <p:spPr>
          <a:xfrm>
            <a:off x="7149131" y="1461151"/>
            <a:ext cx="2810230"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cxnSp>
        <p:nvCxnSpPr>
          <p:cNvPr id="3" name="Straight Connector 2">
            <a:extLst>
              <a:ext uri="{FF2B5EF4-FFF2-40B4-BE49-F238E27FC236}">
                <a16:creationId xmlns:a16="http://schemas.microsoft.com/office/drawing/2014/main" id="{FEF71713-3897-8164-EE63-92CD06EA526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8BCD543-803B-4517-EE0C-3FBE056BD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41">
            <a:extLst>
              <a:ext uri="{FF2B5EF4-FFF2-40B4-BE49-F238E27FC236}">
                <a16:creationId xmlns:a16="http://schemas.microsoft.com/office/drawing/2014/main" id="{24ABEB7F-9FB9-2B96-CFF1-F9BADE535978}"/>
              </a:ext>
            </a:extLst>
          </p:cNvPr>
          <p:cNvSpPr>
            <a:spLocks noGrp="1"/>
          </p:cNvSpPr>
          <p:nvPr>
            <p:ph type="body" sz="quarter" idx="11"/>
          </p:nvPr>
        </p:nvSpPr>
        <p:spPr>
          <a:xfrm>
            <a:off x="734103" y="1954715"/>
            <a:ext cx="4611805"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6" name="Text Placeholder 79">
            <a:extLst>
              <a:ext uri="{FF2B5EF4-FFF2-40B4-BE49-F238E27FC236}">
                <a16:creationId xmlns:a16="http://schemas.microsoft.com/office/drawing/2014/main" id="{72DD601C-EE80-A5BF-766C-6C329DEC7282}"/>
              </a:ext>
            </a:extLst>
          </p:cNvPr>
          <p:cNvSpPr>
            <a:spLocks noGrp="1"/>
          </p:cNvSpPr>
          <p:nvPr>
            <p:ph type="body" sz="quarter" idx="14" hasCustomPrompt="1"/>
          </p:nvPr>
        </p:nvSpPr>
        <p:spPr>
          <a:xfrm>
            <a:off x="732452" y="1449956"/>
            <a:ext cx="462489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10" name="bg object 16">
            <a:extLst>
              <a:ext uri="{FF2B5EF4-FFF2-40B4-BE49-F238E27FC236}">
                <a16:creationId xmlns:a16="http://schemas.microsoft.com/office/drawing/2014/main" id="{AA7EB7E4-834A-BE69-03BA-E7293CD5366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4B12000-703F-B238-7FA3-C95E2F8604A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8" name="Text Placeholder 17">
            <a:extLst>
              <a:ext uri="{FF2B5EF4-FFF2-40B4-BE49-F238E27FC236}">
                <a16:creationId xmlns:a16="http://schemas.microsoft.com/office/drawing/2014/main" id="{FD6FA5A4-E76E-11D9-AF1F-CED3F70F360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254353353"/>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4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4768245" cy="4549769"/>
          </a:xfrm>
          <a:prstGeom prst="rect">
            <a:avLst/>
          </a:prstGeom>
        </p:spPr>
        <p:txBody>
          <a:bodyPr lIns="0" tIns="36000" rIns="0" bIns="36000" numCol="1" spcCol="216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036198" y="1389737"/>
            <a:ext cx="2921514"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9" name="Text Placeholder 32">
            <a:extLst>
              <a:ext uri="{FF2B5EF4-FFF2-40B4-BE49-F238E27FC236}">
                <a16:creationId xmlns:a16="http://schemas.microsoft.com/office/drawing/2014/main" id="{92903773-DFD5-BFC3-FB7D-402A37BD9BC5}"/>
              </a:ext>
            </a:extLst>
          </p:cNvPr>
          <p:cNvSpPr>
            <a:spLocks noGrp="1"/>
          </p:cNvSpPr>
          <p:nvPr>
            <p:ph type="body" sz="quarter" idx="12" hasCustomPrompt="1"/>
          </p:nvPr>
        </p:nvSpPr>
        <p:spPr>
          <a:xfrm>
            <a:off x="7036196" y="1435456"/>
            <a:ext cx="2921515" cy="1780788"/>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6" name="Straight Connector 5">
            <a:extLst>
              <a:ext uri="{FF2B5EF4-FFF2-40B4-BE49-F238E27FC236}">
                <a16:creationId xmlns:a16="http://schemas.microsoft.com/office/drawing/2014/main" id="{93D4E485-BE0C-80E6-23F4-42C72A7C503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E4E62AE7-B456-594D-473B-324F342B54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5" name="Text Placeholder 79">
            <a:extLst>
              <a:ext uri="{FF2B5EF4-FFF2-40B4-BE49-F238E27FC236}">
                <a16:creationId xmlns:a16="http://schemas.microsoft.com/office/drawing/2014/main" id="{D47EC446-534E-D7E4-C007-9C5B9BC0618F}"/>
              </a:ext>
            </a:extLst>
          </p:cNvPr>
          <p:cNvSpPr>
            <a:spLocks noGrp="1"/>
          </p:cNvSpPr>
          <p:nvPr>
            <p:ph type="body" sz="quarter" idx="14" hasCustomPrompt="1"/>
          </p:nvPr>
        </p:nvSpPr>
        <p:spPr>
          <a:xfrm>
            <a:off x="734101" y="1435456"/>
            <a:ext cx="4768246" cy="479425"/>
          </a:xfrm>
          <a:prstGeom prst="rect">
            <a:avLst/>
          </a:prstGeom>
        </p:spPr>
        <p:txBody>
          <a:bodyPr lIns="0" tIns="0" rIns="0" bIns="0">
            <a:normAutofit/>
          </a:bodyPr>
          <a:lstStyle>
            <a:lvl1pPr marL="0" indent="0">
              <a:buNone/>
              <a:defRPr sz="210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1688BF39-85DB-8CE1-2CEC-C6E6CEA4139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6F7F5AE4-D33E-B26F-662A-D79EBE2C2D4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0EAE5B18-8B54-4266-DFC4-957B5FF424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529641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4_Content Layout_picture_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0C1E97-FC69-DB19-1A13-590AA4F78F7D}"/>
              </a:ext>
            </a:extLst>
          </p:cNvPr>
          <p:cNvSpPr>
            <a:spLocks noGrp="1"/>
          </p:cNvSpPr>
          <p:nvPr>
            <p:ph type="pic" sz="quarter" idx="15"/>
          </p:nvPr>
        </p:nvSpPr>
        <p:spPr>
          <a:xfrm>
            <a:off x="734102" y="2341563"/>
            <a:ext cx="4258069" cy="4170362"/>
          </a:xfrm>
          <a:prstGeom prst="rect">
            <a:avLst/>
          </a:prstGeom>
        </p:spPr>
        <p:txBody>
          <a:bodyPr>
            <a:normAutofit/>
          </a:bodyPr>
          <a:lstStyle>
            <a:lvl1pPr marL="0" indent="0">
              <a:buNone/>
              <a:defRPr sz="1400" spc="-10" baseline="0"/>
            </a:lvl1pPr>
          </a:lstStyle>
          <a:p>
            <a:r>
              <a:rPr lang="en-US"/>
              <a:t>Click icon to add picture</a:t>
            </a:r>
            <a:endParaRPr lang="de-AT" dirty="0"/>
          </a:p>
        </p:txBody>
      </p:sp>
      <p:sp>
        <p:nvSpPr>
          <p:cNvPr id="8" name="Text Placeholder 81">
            <a:extLst>
              <a:ext uri="{FF2B5EF4-FFF2-40B4-BE49-F238E27FC236}">
                <a16:creationId xmlns:a16="http://schemas.microsoft.com/office/drawing/2014/main" id="{C0AC2E83-98CC-FD8B-4CFB-E1627B0FF871}"/>
              </a:ext>
            </a:extLst>
          </p:cNvPr>
          <p:cNvSpPr>
            <a:spLocks noGrp="1"/>
          </p:cNvSpPr>
          <p:nvPr>
            <p:ph type="body" sz="quarter" idx="16"/>
          </p:nvPr>
        </p:nvSpPr>
        <p:spPr>
          <a:xfrm>
            <a:off x="5753571" y="1435454"/>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81">
            <a:extLst>
              <a:ext uri="{FF2B5EF4-FFF2-40B4-BE49-F238E27FC236}">
                <a16:creationId xmlns:a16="http://schemas.microsoft.com/office/drawing/2014/main" id="{F906FA45-CD59-B1DC-70F9-A92089D9223B}"/>
              </a:ext>
            </a:extLst>
          </p:cNvPr>
          <p:cNvSpPr>
            <a:spLocks noGrp="1"/>
          </p:cNvSpPr>
          <p:nvPr>
            <p:ph type="body" sz="quarter" idx="17"/>
          </p:nvPr>
        </p:nvSpPr>
        <p:spPr>
          <a:xfrm>
            <a:off x="5753570" y="2982258"/>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Text Placeholder 81">
            <a:extLst>
              <a:ext uri="{FF2B5EF4-FFF2-40B4-BE49-F238E27FC236}">
                <a16:creationId xmlns:a16="http://schemas.microsoft.com/office/drawing/2014/main" id="{4D9C422E-D8A0-BDE0-D71A-A78954965FDD}"/>
              </a:ext>
            </a:extLst>
          </p:cNvPr>
          <p:cNvSpPr>
            <a:spLocks noGrp="1"/>
          </p:cNvSpPr>
          <p:nvPr>
            <p:ph type="body" sz="quarter" idx="18"/>
          </p:nvPr>
        </p:nvSpPr>
        <p:spPr>
          <a:xfrm>
            <a:off x="5753570" y="4529062"/>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6" name="Straight Connector 5">
            <a:extLst>
              <a:ext uri="{FF2B5EF4-FFF2-40B4-BE49-F238E27FC236}">
                <a16:creationId xmlns:a16="http://schemas.microsoft.com/office/drawing/2014/main" id="{5AA87EFF-5E08-3411-8F9D-07CD244067C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38783ECC-BD5B-662F-20F6-BD9303FBD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15EBA9F4-568C-3D0D-1669-590D3489B00C}"/>
              </a:ext>
            </a:extLst>
          </p:cNvPr>
          <p:cNvSpPr>
            <a:spLocks noGrp="1"/>
          </p:cNvSpPr>
          <p:nvPr>
            <p:ph type="body" sz="quarter" idx="14" hasCustomPrompt="1"/>
          </p:nvPr>
        </p:nvSpPr>
        <p:spPr>
          <a:xfrm>
            <a:off x="734103" y="1435456"/>
            <a:ext cx="425806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5" name="bg object 16">
            <a:extLst>
              <a:ext uri="{FF2B5EF4-FFF2-40B4-BE49-F238E27FC236}">
                <a16:creationId xmlns:a16="http://schemas.microsoft.com/office/drawing/2014/main" id="{62E40246-439A-2403-EEBE-77189D59449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77820533-92FF-5AF6-F7E3-8A12A79BB85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F825A85B-3058-3A75-8E0E-794FE1299B5D}"/>
              </a:ext>
            </a:extLst>
          </p:cNvPr>
          <p:cNvSpPr>
            <a:spLocks noGrp="1"/>
          </p:cNvSpPr>
          <p:nvPr>
            <p:ph type="body" sz="quarter" idx="19"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76707697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_Content Layout_2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601141" y="1435456"/>
            <a:ext cx="2358219" cy="58155"/>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33" name="Text Placeholder 32">
            <a:extLst>
              <a:ext uri="{FF2B5EF4-FFF2-40B4-BE49-F238E27FC236}">
                <a16:creationId xmlns:a16="http://schemas.microsoft.com/office/drawing/2014/main" id="{94F3F62D-4DA2-DC66-881D-D0D3CE916036}"/>
              </a:ext>
            </a:extLst>
          </p:cNvPr>
          <p:cNvSpPr>
            <a:spLocks noGrp="1"/>
          </p:cNvSpPr>
          <p:nvPr>
            <p:ph type="body" sz="quarter" idx="12"/>
          </p:nvPr>
        </p:nvSpPr>
        <p:spPr>
          <a:xfrm>
            <a:off x="7599492" y="1470751"/>
            <a:ext cx="2358219" cy="1824973"/>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cxnSp>
        <p:nvCxnSpPr>
          <p:cNvPr id="6" name="Straight Connector 5">
            <a:extLst>
              <a:ext uri="{FF2B5EF4-FFF2-40B4-BE49-F238E27FC236}">
                <a16:creationId xmlns:a16="http://schemas.microsoft.com/office/drawing/2014/main" id="{8B0851DF-048C-9437-7D70-4626F6BA00E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862A25DE-A5FF-8956-78CD-707974044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FBFCD441-7EF8-AE61-8D6E-50B333FFE192}"/>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F44C43EC-8930-DE5B-29F7-072792901DC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FE0837CF-835A-A720-DDB7-C28BFAA6531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BAD0B925-1F13-1DA4-6D13-8B7964BDC23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2317060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Layout_3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2809880"/>
            <a:ext cx="9217719" cy="3697285"/>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6" name="Straight Connector 5">
            <a:extLst>
              <a:ext uri="{FF2B5EF4-FFF2-40B4-BE49-F238E27FC236}">
                <a16:creationId xmlns:a16="http://schemas.microsoft.com/office/drawing/2014/main" id="{4A61AC41-996E-1B1B-28ED-8C55ADFDEE5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C973914-65E8-E8E3-D146-47D7618823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object 8">
            <a:extLst>
              <a:ext uri="{FF2B5EF4-FFF2-40B4-BE49-F238E27FC236}">
                <a16:creationId xmlns:a16="http://schemas.microsoft.com/office/drawing/2014/main" id="{D15E23B0-743C-8973-B976-09A3240D2EBE}"/>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5" name="Text Placeholder 32">
            <a:extLst>
              <a:ext uri="{FF2B5EF4-FFF2-40B4-BE49-F238E27FC236}">
                <a16:creationId xmlns:a16="http://schemas.microsoft.com/office/drawing/2014/main" id="{EBF9E14C-C493-ED6C-9EAF-88AD3524EA3C}"/>
              </a:ext>
            </a:extLst>
          </p:cNvPr>
          <p:cNvSpPr>
            <a:spLocks noGrp="1"/>
          </p:cNvSpPr>
          <p:nvPr>
            <p:ph type="body" sz="quarter" idx="12"/>
          </p:nvPr>
        </p:nvSpPr>
        <p:spPr>
          <a:xfrm>
            <a:off x="7610868" y="1495167"/>
            <a:ext cx="2340954" cy="1287694"/>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6" name="Text Placeholder 79">
            <a:extLst>
              <a:ext uri="{FF2B5EF4-FFF2-40B4-BE49-F238E27FC236}">
                <a16:creationId xmlns:a16="http://schemas.microsoft.com/office/drawing/2014/main" id="{5644E70E-D8F6-B286-732F-B669B5167DCC}"/>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DA1B49F4-B003-C1BD-F7DF-F6ED56AF87A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0625AFF3-7870-39A3-19A3-A0FA0CB1718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FCE178AF-92CC-F2C1-68C3-9B3923CF961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50974810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cxnSp>
        <p:nvCxnSpPr>
          <p:cNvPr id="6" name="Straight Connector 5">
            <a:extLst>
              <a:ext uri="{FF2B5EF4-FFF2-40B4-BE49-F238E27FC236}">
                <a16:creationId xmlns:a16="http://schemas.microsoft.com/office/drawing/2014/main" id="{B8C3DA20-A5FE-2404-0313-78BCB3997AD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Grafik 6" descr="schoenherr-logo-grey-CMYK.gif">
            <a:extLst>
              <a:ext uri="{FF2B5EF4-FFF2-40B4-BE49-F238E27FC236}">
                <a16:creationId xmlns:a16="http://schemas.microsoft.com/office/drawing/2014/main" id="{39FEDCE0-B868-65BD-F32C-705DBF668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0" name="object 8">
            <a:extLst>
              <a:ext uri="{FF2B5EF4-FFF2-40B4-BE49-F238E27FC236}">
                <a16:creationId xmlns:a16="http://schemas.microsoft.com/office/drawing/2014/main" id="{5CDB9E52-3DD0-8F70-9871-037BB5475671}"/>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1" name="Text Placeholder 32">
            <a:extLst>
              <a:ext uri="{FF2B5EF4-FFF2-40B4-BE49-F238E27FC236}">
                <a16:creationId xmlns:a16="http://schemas.microsoft.com/office/drawing/2014/main" id="{748DC420-B944-B0E2-77CC-2E94A2455AFD}"/>
              </a:ext>
            </a:extLst>
          </p:cNvPr>
          <p:cNvSpPr>
            <a:spLocks noGrp="1"/>
          </p:cNvSpPr>
          <p:nvPr>
            <p:ph type="body" sz="quarter" idx="12"/>
          </p:nvPr>
        </p:nvSpPr>
        <p:spPr>
          <a:xfrm>
            <a:off x="7607031" y="1476468"/>
            <a:ext cx="2344791" cy="1824973"/>
          </a:xfrm>
          <a:prstGeom prst="rect">
            <a:avLst/>
          </a:prstGeom>
        </p:spPr>
        <p:txBody>
          <a:bodyPr lIns="36000" tIns="180000" rIns="3600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4" name="Text Placeholder 79">
            <a:extLst>
              <a:ext uri="{FF2B5EF4-FFF2-40B4-BE49-F238E27FC236}">
                <a16:creationId xmlns:a16="http://schemas.microsoft.com/office/drawing/2014/main" id="{0411CAF5-5EA8-7F9E-7BA4-29A3E8F04763}"/>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F3347AED-6939-B72A-901A-ADE1B82549F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2A0A1902-B560-5C8D-919B-716C1914EF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E198ED6C-FCB6-5CFC-FFDF-512E51BE7542}"/>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8510989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p:nvPr>
        </p:nvSpPr>
        <p:spPr>
          <a:xfrm>
            <a:off x="734103" y="1949172"/>
            <a:ext cx="9225257" cy="1822446"/>
          </a:xfrm>
          <a:prstGeom prst="rect">
            <a:avLst/>
          </a:prstGeom>
        </p:spPr>
        <p:txBody>
          <a:bodyPr wrap="none" lIns="36000" tIns="36000" rIns="36000" bIns="36000" numCol="1" spcCol="216000">
            <a:noAutofit/>
          </a:bodyPr>
          <a:lstStyle>
            <a:lvl1pPr marL="0" indent="0" algn="just">
              <a:lnSpc>
                <a:spcPct val="1000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able Placeholder 8">
            <a:extLst>
              <a:ext uri="{FF2B5EF4-FFF2-40B4-BE49-F238E27FC236}">
                <a16:creationId xmlns:a16="http://schemas.microsoft.com/office/drawing/2014/main" id="{5F3D2CA5-0537-38BC-780A-17758F0A93C7}"/>
              </a:ext>
            </a:extLst>
          </p:cNvPr>
          <p:cNvSpPr>
            <a:spLocks noGrp="1"/>
          </p:cNvSpPr>
          <p:nvPr>
            <p:ph type="tbl" sz="quarter" idx="16"/>
          </p:nvPr>
        </p:nvSpPr>
        <p:spPr>
          <a:xfrm>
            <a:off x="734103" y="4002117"/>
            <a:ext cx="9225257" cy="2122103"/>
          </a:xfrm>
          <a:prstGeom prst="rect">
            <a:avLst/>
          </a:prstGeom>
        </p:spPr>
        <p:txBody>
          <a:bodyPr/>
          <a:lstStyle/>
          <a:p>
            <a:r>
              <a:rPr lang="en-US"/>
              <a:t>Click icon to add table</a:t>
            </a:r>
            <a:endParaRPr lang="de-AT"/>
          </a:p>
        </p:txBody>
      </p:sp>
      <p:cxnSp>
        <p:nvCxnSpPr>
          <p:cNvPr id="3" name="Straight Connector 2">
            <a:extLst>
              <a:ext uri="{FF2B5EF4-FFF2-40B4-BE49-F238E27FC236}">
                <a16:creationId xmlns:a16="http://schemas.microsoft.com/office/drawing/2014/main" id="{5EA1FE94-9D6E-97CE-3DCC-661F4013969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431CADD4-4807-D562-2718-4BAC85510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79">
            <a:extLst>
              <a:ext uri="{FF2B5EF4-FFF2-40B4-BE49-F238E27FC236}">
                <a16:creationId xmlns:a16="http://schemas.microsoft.com/office/drawing/2014/main" id="{1B50DCC8-8285-DBDE-D3D4-0AD4ACF7998B}"/>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5519A092-BD57-DC22-F258-089C9296B0A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6" name="TextBox 5">
            <a:extLst>
              <a:ext uri="{FF2B5EF4-FFF2-40B4-BE49-F238E27FC236}">
                <a16:creationId xmlns:a16="http://schemas.microsoft.com/office/drawing/2014/main" id="{BA0043BD-D8F0-9E91-A8F9-668EBA7BAD14}"/>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B4022135-0BB7-998B-FAEF-51C9BF823AF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97320312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hapter 02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1BEB56-6B2E-2FFC-BB2A-784279DF7A4D}"/>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8172714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5_team_overview_3 persons">
    <p:spTree>
      <p:nvGrpSpPr>
        <p:cNvPr id="1" name=""/>
        <p:cNvGrpSpPr/>
        <p:nvPr/>
      </p:nvGrpSpPr>
      <p:grpSpPr>
        <a:xfrm>
          <a:off x="0" y="0"/>
          <a:ext cx="0" cy="0"/>
          <a:chOff x="0" y="0"/>
          <a:chExt cx="0" cy="0"/>
        </a:xfrm>
      </p:grpSpPr>
      <p:sp>
        <p:nvSpPr>
          <p:cNvPr id="22" name="object 12">
            <a:extLst>
              <a:ext uri="{FF2B5EF4-FFF2-40B4-BE49-F238E27FC236}">
                <a16:creationId xmlns:a16="http://schemas.microsoft.com/office/drawing/2014/main" id="{9F897B8B-7E00-5F2F-6316-64B56235AC7A}"/>
              </a:ext>
            </a:extLst>
          </p:cNvPr>
          <p:cNvSpPr/>
          <p:nvPr userDrawn="1"/>
        </p:nvSpPr>
        <p:spPr>
          <a:xfrm>
            <a:off x="734103" y="4837362"/>
            <a:ext cx="1620000" cy="0"/>
          </a:xfrm>
          <a:custGeom>
            <a:avLst/>
            <a:gdLst/>
            <a:ahLst/>
            <a:cxnLst/>
            <a:rect l="l" t="t" r="r" b="b"/>
            <a:pathLst>
              <a:path w="1260475">
                <a:moveTo>
                  <a:pt x="0" y="0"/>
                </a:moveTo>
                <a:lnTo>
                  <a:pt x="1260005" y="0"/>
                </a:lnTo>
              </a:path>
            </a:pathLst>
          </a:custGeom>
          <a:ln w="57150">
            <a:solidFill>
              <a:srgbClr val="7D1932"/>
            </a:solidFill>
          </a:ln>
        </p:spPr>
        <p:txBody>
          <a:bodyPr wrap="square" lIns="0" tIns="0" rIns="0" bIns="0" rtlCol="0"/>
          <a:lstStyle/>
          <a:p>
            <a:pPr marL="0" marR="0" lvl="0" indent="0" defTabSz="91434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Picture Placeholder 26">
            <a:extLst>
              <a:ext uri="{FF2B5EF4-FFF2-40B4-BE49-F238E27FC236}">
                <a16:creationId xmlns:a16="http://schemas.microsoft.com/office/drawing/2014/main" id="{BA55C8A5-E15D-4515-C931-9E8ED334EF95}"/>
              </a:ext>
            </a:extLst>
          </p:cNvPr>
          <p:cNvSpPr>
            <a:spLocks noGrp="1"/>
          </p:cNvSpPr>
          <p:nvPr>
            <p:ph type="pic" sz="quarter" idx="12"/>
          </p:nvPr>
        </p:nvSpPr>
        <p:spPr>
          <a:xfrm>
            <a:off x="6025241" y="1435456"/>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7" name="Picture Placeholder 26">
            <a:extLst>
              <a:ext uri="{FF2B5EF4-FFF2-40B4-BE49-F238E27FC236}">
                <a16:creationId xmlns:a16="http://schemas.microsoft.com/office/drawing/2014/main" id="{C66A2606-BBD0-D356-D348-4B8E34920BA2}"/>
              </a:ext>
            </a:extLst>
          </p:cNvPr>
          <p:cNvSpPr>
            <a:spLocks noGrp="1"/>
          </p:cNvSpPr>
          <p:nvPr>
            <p:ph type="pic" sz="quarter" idx="13"/>
          </p:nvPr>
        </p:nvSpPr>
        <p:spPr>
          <a:xfrm>
            <a:off x="8137889"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8" name="Picture Placeholder 26">
            <a:extLst>
              <a:ext uri="{FF2B5EF4-FFF2-40B4-BE49-F238E27FC236}">
                <a16:creationId xmlns:a16="http://schemas.microsoft.com/office/drawing/2014/main" id="{F3D1E8CF-23C2-CA2A-BBB6-10BB5AB31264}"/>
              </a:ext>
            </a:extLst>
          </p:cNvPr>
          <p:cNvSpPr>
            <a:spLocks noGrp="1"/>
          </p:cNvSpPr>
          <p:nvPr>
            <p:ph type="pic" sz="quarter" idx="11"/>
          </p:nvPr>
        </p:nvSpPr>
        <p:spPr>
          <a:xfrm>
            <a:off x="3904090"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41" name="Text Placeholder 7">
            <a:extLst>
              <a:ext uri="{FF2B5EF4-FFF2-40B4-BE49-F238E27FC236}">
                <a16:creationId xmlns:a16="http://schemas.microsoft.com/office/drawing/2014/main" id="{0A5FC485-CBDA-5734-B29C-7F2D3BFA11A2}"/>
              </a:ext>
            </a:extLst>
          </p:cNvPr>
          <p:cNvSpPr>
            <a:spLocks noGrp="1"/>
          </p:cNvSpPr>
          <p:nvPr>
            <p:ph type="body" sz="quarter" idx="15"/>
          </p:nvPr>
        </p:nvSpPr>
        <p:spPr>
          <a:xfrm>
            <a:off x="3904091" y="4859996"/>
            <a:ext cx="1791497" cy="1442415"/>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2" name="Text Placeholder 7">
            <a:extLst>
              <a:ext uri="{FF2B5EF4-FFF2-40B4-BE49-F238E27FC236}">
                <a16:creationId xmlns:a16="http://schemas.microsoft.com/office/drawing/2014/main" id="{90E33F64-8132-0C25-D4B5-15BCECB4AFDC}"/>
              </a:ext>
            </a:extLst>
          </p:cNvPr>
          <p:cNvSpPr>
            <a:spLocks noGrp="1"/>
          </p:cNvSpPr>
          <p:nvPr>
            <p:ph type="body" sz="quarter" idx="16"/>
          </p:nvPr>
        </p:nvSpPr>
        <p:spPr>
          <a:xfrm>
            <a:off x="8146387" y="4859992"/>
            <a:ext cx="1811323" cy="14424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4" name="Text Placeholder 7">
            <a:extLst>
              <a:ext uri="{FF2B5EF4-FFF2-40B4-BE49-F238E27FC236}">
                <a16:creationId xmlns:a16="http://schemas.microsoft.com/office/drawing/2014/main" id="{8C964877-B1B0-3722-A8DD-702FE4339CE0}"/>
              </a:ext>
            </a:extLst>
          </p:cNvPr>
          <p:cNvSpPr>
            <a:spLocks noGrp="1"/>
          </p:cNvSpPr>
          <p:nvPr>
            <p:ph type="body" sz="quarter" idx="17"/>
          </p:nvPr>
        </p:nvSpPr>
        <p:spPr>
          <a:xfrm>
            <a:off x="6025242" y="4905438"/>
            <a:ext cx="1791493" cy="142103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 name="Text Placeholder 32">
            <a:extLst>
              <a:ext uri="{FF2B5EF4-FFF2-40B4-BE49-F238E27FC236}">
                <a16:creationId xmlns:a16="http://schemas.microsoft.com/office/drawing/2014/main" id="{A49123B0-7891-A4A8-AECC-B247C669CA25}"/>
              </a:ext>
            </a:extLst>
          </p:cNvPr>
          <p:cNvSpPr>
            <a:spLocks noGrp="1"/>
          </p:cNvSpPr>
          <p:nvPr>
            <p:ph type="body" sz="quarter" idx="19" hasCustomPrompt="1"/>
          </p:nvPr>
        </p:nvSpPr>
        <p:spPr>
          <a:xfrm>
            <a:off x="734102" y="4837365"/>
            <a:ext cx="1619999" cy="1480697"/>
          </a:xfrm>
          <a:prstGeom prst="rect">
            <a:avLst/>
          </a:prstGeom>
        </p:spPr>
        <p:txBody>
          <a:bodyPr wrap="square" lIns="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18" name="Straight Connector 17">
            <a:extLst>
              <a:ext uri="{FF2B5EF4-FFF2-40B4-BE49-F238E27FC236}">
                <a16:creationId xmlns:a16="http://schemas.microsoft.com/office/drawing/2014/main" id="{9121B6EB-ED7F-C282-BA6D-989799AB817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Grafik 6" descr="schoenherr-logo-grey-CMYK.gif">
            <a:extLst>
              <a:ext uri="{FF2B5EF4-FFF2-40B4-BE49-F238E27FC236}">
                <a16:creationId xmlns:a16="http://schemas.microsoft.com/office/drawing/2014/main" id="{4B6AB7EE-3C61-0C09-28B2-3E9CCBE967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9" name="Text Placeholder 79">
            <a:extLst>
              <a:ext uri="{FF2B5EF4-FFF2-40B4-BE49-F238E27FC236}">
                <a16:creationId xmlns:a16="http://schemas.microsoft.com/office/drawing/2014/main" id="{CB77C5D5-31AD-436E-95DB-CBE5C8D99B8B}"/>
              </a:ext>
            </a:extLst>
          </p:cNvPr>
          <p:cNvSpPr>
            <a:spLocks noGrp="1"/>
          </p:cNvSpPr>
          <p:nvPr>
            <p:ph type="body" sz="quarter" idx="14" hasCustomPrompt="1"/>
          </p:nvPr>
        </p:nvSpPr>
        <p:spPr>
          <a:xfrm>
            <a:off x="734103" y="1435456"/>
            <a:ext cx="283845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Team </a:t>
            </a:r>
            <a:r>
              <a:rPr lang="en-US" dirty="0" err="1"/>
              <a:t>overveiw</a:t>
            </a:r>
            <a:endParaRPr lang="de-AT" dirty="0"/>
          </a:p>
        </p:txBody>
      </p:sp>
      <p:sp>
        <p:nvSpPr>
          <p:cNvPr id="2" name="bg object 16">
            <a:extLst>
              <a:ext uri="{FF2B5EF4-FFF2-40B4-BE49-F238E27FC236}">
                <a16:creationId xmlns:a16="http://schemas.microsoft.com/office/drawing/2014/main" id="{403CD43A-6824-069E-F768-D8228FA806A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AE5482C-D23D-F3C7-F153-1A4E11D2FA4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D60D895E-7ED4-9F6E-F423-7CE38BB732EC}"/>
              </a:ext>
            </a:extLst>
          </p:cNvPr>
          <p:cNvSpPr>
            <a:spLocks noGrp="1"/>
          </p:cNvSpPr>
          <p:nvPr>
            <p:ph type="body" sz="quarter" idx="20"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81234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_team_overview_4 persons_option2">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2320550" y="143346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3931235" y="1417137"/>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41510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 name="Text Placeholder 7">
            <a:extLst>
              <a:ext uri="{FF2B5EF4-FFF2-40B4-BE49-F238E27FC236}">
                <a16:creationId xmlns:a16="http://schemas.microsoft.com/office/drawing/2014/main" id="{8971D4E5-FB91-A67D-09FB-B57ADE34C602}"/>
              </a:ext>
            </a:extLst>
          </p:cNvPr>
          <p:cNvSpPr>
            <a:spLocks noGrp="1"/>
          </p:cNvSpPr>
          <p:nvPr>
            <p:ph type="body" sz="quarter" idx="21"/>
          </p:nvPr>
        </p:nvSpPr>
        <p:spPr>
          <a:xfrm>
            <a:off x="719758" y="4382678"/>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 name="Text Placeholder 7">
            <a:extLst>
              <a:ext uri="{FF2B5EF4-FFF2-40B4-BE49-F238E27FC236}">
                <a16:creationId xmlns:a16="http://schemas.microsoft.com/office/drawing/2014/main" id="{4D273A65-9787-A56E-51BE-FBA4532352C3}"/>
              </a:ext>
            </a:extLst>
          </p:cNvPr>
          <p:cNvSpPr>
            <a:spLocks noGrp="1"/>
          </p:cNvSpPr>
          <p:nvPr>
            <p:ph type="body" sz="quarter" idx="22"/>
          </p:nvPr>
        </p:nvSpPr>
        <p:spPr>
          <a:xfrm>
            <a:off x="3907403" y="4402317"/>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7">
            <a:extLst>
              <a:ext uri="{FF2B5EF4-FFF2-40B4-BE49-F238E27FC236}">
                <a16:creationId xmlns:a16="http://schemas.microsoft.com/office/drawing/2014/main" id="{D96839F6-B1F6-7790-6858-2F5C9FFECB8D}"/>
              </a:ext>
            </a:extLst>
          </p:cNvPr>
          <p:cNvSpPr>
            <a:spLocks noGrp="1"/>
          </p:cNvSpPr>
          <p:nvPr>
            <p:ph type="body" sz="quarter" idx="23"/>
          </p:nvPr>
        </p:nvSpPr>
        <p:spPr>
          <a:xfrm>
            <a:off x="2320550" y="4405870"/>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object 2">
            <a:extLst>
              <a:ext uri="{FF2B5EF4-FFF2-40B4-BE49-F238E27FC236}">
                <a16:creationId xmlns:a16="http://schemas.microsoft.com/office/drawing/2014/main" id="{0F372049-A2D4-9E65-9ABF-09799B680B38}"/>
              </a:ext>
            </a:extLst>
          </p:cNvPr>
          <p:cNvSpPr/>
          <p:nvPr userDrawn="1"/>
        </p:nvSpPr>
        <p:spPr>
          <a:xfrm>
            <a:off x="7159747" y="1415106"/>
            <a:ext cx="2796846" cy="45719"/>
          </a:xfrm>
          <a:custGeom>
            <a:avLst/>
            <a:gdLst/>
            <a:ahLst/>
            <a:cxnLst/>
            <a:rect l="l" t="t" r="r" b="b"/>
            <a:pathLst>
              <a:path w="2854959">
                <a:moveTo>
                  <a:pt x="0" y="0"/>
                </a:moveTo>
                <a:lnTo>
                  <a:pt x="2854794" y="0"/>
                </a:lnTo>
              </a:path>
            </a:pathLst>
          </a:custGeom>
          <a:ln w="57150">
            <a:solidFill>
              <a:srgbClr val="7D1932"/>
            </a:solidFill>
          </a:ln>
        </p:spPr>
        <p:txBody>
          <a:bodyPr wrap="square" lIns="0" tIns="0" rIns="0" bIns="0" rtlCol="0"/>
          <a:lstStyle/>
          <a:p>
            <a:endParaRPr sz="1653"/>
          </a:p>
        </p:txBody>
      </p:sp>
      <p:sp>
        <p:nvSpPr>
          <p:cNvPr id="17" name="Text Placeholder 16">
            <a:extLst>
              <a:ext uri="{FF2B5EF4-FFF2-40B4-BE49-F238E27FC236}">
                <a16:creationId xmlns:a16="http://schemas.microsoft.com/office/drawing/2014/main" id="{C58C957F-8B96-B852-200B-CE1707BDC97E}"/>
              </a:ext>
            </a:extLst>
          </p:cNvPr>
          <p:cNvSpPr>
            <a:spLocks noGrp="1"/>
          </p:cNvSpPr>
          <p:nvPr>
            <p:ph type="body" sz="quarter" idx="24"/>
          </p:nvPr>
        </p:nvSpPr>
        <p:spPr>
          <a:xfrm>
            <a:off x="7160867" y="1427796"/>
            <a:ext cx="2795726" cy="437707"/>
          </a:xfrm>
          <a:prstGeom prst="rect">
            <a:avLst/>
          </a:prstGeom>
        </p:spPr>
        <p:txBody>
          <a:bodyPr lIns="0" tIns="144000" rIns="0" bIns="0">
            <a:noAutofit/>
          </a:bodyPr>
          <a:lstStyle>
            <a:lvl1pPr marL="0" indent="0">
              <a:buNone/>
              <a:defRPr sz="900" b="1"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9" name="Text Placeholder 16">
            <a:extLst>
              <a:ext uri="{FF2B5EF4-FFF2-40B4-BE49-F238E27FC236}">
                <a16:creationId xmlns:a16="http://schemas.microsoft.com/office/drawing/2014/main" id="{6A1F4DF0-1A4B-5CE8-8098-CA7A3AB795C9}"/>
              </a:ext>
            </a:extLst>
          </p:cNvPr>
          <p:cNvSpPr>
            <a:spLocks noGrp="1"/>
          </p:cNvSpPr>
          <p:nvPr>
            <p:ph type="body" sz="quarter" idx="25" hasCustomPrompt="1"/>
          </p:nvPr>
        </p:nvSpPr>
        <p:spPr>
          <a:xfrm>
            <a:off x="7159747" y="2616125"/>
            <a:ext cx="1925908" cy="824567"/>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0" name="Text Placeholder 16">
            <a:extLst>
              <a:ext uri="{FF2B5EF4-FFF2-40B4-BE49-F238E27FC236}">
                <a16:creationId xmlns:a16="http://schemas.microsoft.com/office/drawing/2014/main" id="{CBC50DCB-98C4-D095-3DD4-BA6263B30358}"/>
              </a:ext>
            </a:extLst>
          </p:cNvPr>
          <p:cNvSpPr>
            <a:spLocks noGrp="1"/>
          </p:cNvSpPr>
          <p:nvPr>
            <p:ph type="body" sz="quarter" idx="26" hasCustomPrompt="1"/>
          </p:nvPr>
        </p:nvSpPr>
        <p:spPr>
          <a:xfrm>
            <a:off x="7159747" y="3817565"/>
            <a:ext cx="1925908" cy="824561"/>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1" name="Text Placeholder 16">
            <a:extLst>
              <a:ext uri="{FF2B5EF4-FFF2-40B4-BE49-F238E27FC236}">
                <a16:creationId xmlns:a16="http://schemas.microsoft.com/office/drawing/2014/main" id="{23597AD1-A96E-867F-D597-2BCFD347B021}"/>
              </a:ext>
            </a:extLst>
          </p:cNvPr>
          <p:cNvSpPr>
            <a:spLocks noGrp="1"/>
          </p:cNvSpPr>
          <p:nvPr>
            <p:ph type="body" sz="quarter" idx="27" hasCustomPrompt="1"/>
          </p:nvPr>
        </p:nvSpPr>
        <p:spPr>
          <a:xfrm>
            <a:off x="7159747" y="5029637"/>
            <a:ext cx="1925908" cy="824559"/>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cxnSp>
        <p:nvCxnSpPr>
          <p:cNvPr id="14" name="Straight Connector 13">
            <a:extLst>
              <a:ext uri="{FF2B5EF4-FFF2-40B4-BE49-F238E27FC236}">
                <a16:creationId xmlns:a16="http://schemas.microsoft.com/office/drawing/2014/main" id="{12ADDB30-59B6-9DB0-5F24-6B3F22B8EB8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Grafik 6" descr="schoenherr-logo-grey-CMYK.gif">
            <a:extLst>
              <a:ext uri="{FF2B5EF4-FFF2-40B4-BE49-F238E27FC236}">
                <a16:creationId xmlns:a16="http://schemas.microsoft.com/office/drawing/2014/main" id="{19D42E1B-A052-F80D-BFC4-DF24CB2955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Picture Placeholder 26">
            <a:extLst>
              <a:ext uri="{FF2B5EF4-FFF2-40B4-BE49-F238E27FC236}">
                <a16:creationId xmlns:a16="http://schemas.microsoft.com/office/drawing/2014/main" id="{28FF2F00-1900-0839-2AB2-F8270CD5072F}"/>
              </a:ext>
            </a:extLst>
          </p:cNvPr>
          <p:cNvSpPr>
            <a:spLocks noGrp="1"/>
          </p:cNvSpPr>
          <p:nvPr>
            <p:ph type="pic" sz="quarter" idx="28"/>
          </p:nvPr>
        </p:nvSpPr>
        <p:spPr>
          <a:xfrm>
            <a:off x="5520822" y="1426091"/>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6" name="Text Placeholder 7">
            <a:extLst>
              <a:ext uri="{FF2B5EF4-FFF2-40B4-BE49-F238E27FC236}">
                <a16:creationId xmlns:a16="http://schemas.microsoft.com/office/drawing/2014/main" id="{AA04AB5F-ED20-FC4E-A584-B8CA318544C4}"/>
              </a:ext>
            </a:extLst>
          </p:cNvPr>
          <p:cNvSpPr>
            <a:spLocks noGrp="1"/>
          </p:cNvSpPr>
          <p:nvPr>
            <p:ph type="body" sz="quarter" idx="29"/>
          </p:nvPr>
        </p:nvSpPr>
        <p:spPr>
          <a:xfrm>
            <a:off x="5520822" y="4379124"/>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2" name="bg object 16">
            <a:extLst>
              <a:ext uri="{FF2B5EF4-FFF2-40B4-BE49-F238E27FC236}">
                <a16:creationId xmlns:a16="http://schemas.microsoft.com/office/drawing/2014/main" id="{7A963FA2-C4FB-6904-8982-ACD9B71254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2" name="TextBox 11">
            <a:extLst>
              <a:ext uri="{FF2B5EF4-FFF2-40B4-BE49-F238E27FC236}">
                <a16:creationId xmlns:a16="http://schemas.microsoft.com/office/drawing/2014/main" id="{9D1AD117-5DF5-85CB-9351-885CAB0FF2C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3" name="Text Placeholder 17">
            <a:extLst>
              <a:ext uri="{FF2B5EF4-FFF2-40B4-BE49-F238E27FC236}">
                <a16:creationId xmlns:a16="http://schemas.microsoft.com/office/drawing/2014/main" id="{F0D23D2F-476C-484C-C481-51776701E02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6503241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5_team_overview_4 persons">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5463433" y="3812325"/>
            <a:ext cx="2049207" cy="198174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3698" y="1468412"/>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3"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5463431" y="1459524"/>
            <a:ext cx="2049208" cy="199457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2" name="Picture Placeholder 26">
            <a:extLst>
              <a:ext uri="{FF2B5EF4-FFF2-40B4-BE49-F238E27FC236}">
                <a16:creationId xmlns:a16="http://schemas.microsoft.com/office/drawing/2014/main" id="{0498EA5C-BEA8-1E2F-1062-20BF0001FD0C}"/>
              </a:ext>
            </a:extLst>
          </p:cNvPr>
          <p:cNvSpPr>
            <a:spLocks noGrp="1"/>
          </p:cNvSpPr>
          <p:nvPr>
            <p:ph type="pic" sz="quarter" idx="26"/>
          </p:nvPr>
        </p:nvSpPr>
        <p:spPr>
          <a:xfrm>
            <a:off x="733698" y="3779098"/>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3011658" y="1826406"/>
            <a:ext cx="2174376" cy="160727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1" name="Text Placeholder 7">
            <a:extLst>
              <a:ext uri="{FF2B5EF4-FFF2-40B4-BE49-F238E27FC236}">
                <a16:creationId xmlns:a16="http://schemas.microsoft.com/office/drawing/2014/main" id="{4787F6AD-00D6-1F74-3E84-ABD986153894}"/>
              </a:ext>
            </a:extLst>
          </p:cNvPr>
          <p:cNvSpPr>
            <a:spLocks noGrp="1"/>
          </p:cNvSpPr>
          <p:nvPr>
            <p:ph type="body" sz="quarter" idx="30"/>
          </p:nvPr>
        </p:nvSpPr>
        <p:spPr>
          <a:xfrm>
            <a:off x="7735756" y="1818325"/>
            <a:ext cx="2174400"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3" name="Text Placeholder 7">
            <a:extLst>
              <a:ext uri="{FF2B5EF4-FFF2-40B4-BE49-F238E27FC236}">
                <a16:creationId xmlns:a16="http://schemas.microsoft.com/office/drawing/2014/main" id="{211C40DB-AB20-D9E5-7EB2-EDD5E3FC2027}"/>
              </a:ext>
            </a:extLst>
          </p:cNvPr>
          <p:cNvSpPr>
            <a:spLocks noGrp="1"/>
          </p:cNvSpPr>
          <p:nvPr>
            <p:ph type="body" sz="quarter" idx="32"/>
          </p:nvPr>
        </p:nvSpPr>
        <p:spPr>
          <a:xfrm>
            <a:off x="7735755" y="4139790"/>
            <a:ext cx="2174374" cy="165464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5" name="Text Placeholder 7">
            <a:extLst>
              <a:ext uri="{FF2B5EF4-FFF2-40B4-BE49-F238E27FC236}">
                <a16:creationId xmlns:a16="http://schemas.microsoft.com/office/drawing/2014/main" id="{478E1A82-A4F5-7B8F-2BF9-76C754042937}"/>
              </a:ext>
            </a:extLst>
          </p:cNvPr>
          <p:cNvSpPr>
            <a:spLocks noGrp="1"/>
          </p:cNvSpPr>
          <p:nvPr>
            <p:ph type="body" sz="quarter" idx="34"/>
          </p:nvPr>
        </p:nvSpPr>
        <p:spPr>
          <a:xfrm>
            <a:off x="3013872" y="4145984"/>
            <a:ext cx="2172162"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 name="Text Placeholder 69">
            <a:extLst>
              <a:ext uri="{FF2B5EF4-FFF2-40B4-BE49-F238E27FC236}">
                <a16:creationId xmlns:a16="http://schemas.microsoft.com/office/drawing/2014/main" id="{B7C26EC9-5628-7321-4F52-A15DDA90DDB9}"/>
              </a:ext>
            </a:extLst>
          </p:cNvPr>
          <p:cNvSpPr>
            <a:spLocks noGrp="1"/>
          </p:cNvSpPr>
          <p:nvPr>
            <p:ph type="body" sz="quarter" idx="53" hasCustomPrompt="1"/>
          </p:nvPr>
        </p:nvSpPr>
        <p:spPr>
          <a:xfrm>
            <a:off x="3011661" y="1461038"/>
            <a:ext cx="2174376"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9" name="Text Placeholder 69">
            <a:extLst>
              <a:ext uri="{FF2B5EF4-FFF2-40B4-BE49-F238E27FC236}">
                <a16:creationId xmlns:a16="http://schemas.microsoft.com/office/drawing/2014/main" id="{54BBC8A1-A584-0097-E56D-F8334211FE85}"/>
              </a:ext>
            </a:extLst>
          </p:cNvPr>
          <p:cNvSpPr>
            <a:spLocks noGrp="1"/>
          </p:cNvSpPr>
          <p:nvPr>
            <p:ph type="body" sz="quarter" idx="54" hasCustomPrompt="1"/>
          </p:nvPr>
        </p:nvSpPr>
        <p:spPr>
          <a:xfrm>
            <a:off x="3011661" y="3806867"/>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0" name="Text Placeholder 69">
            <a:extLst>
              <a:ext uri="{FF2B5EF4-FFF2-40B4-BE49-F238E27FC236}">
                <a16:creationId xmlns:a16="http://schemas.microsoft.com/office/drawing/2014/main" id="{12EAB137-979A-8CA7-02D1-6F877F1F73DE}"/>
              </a:ext>
            </a:extLst>
          </p:cNvPr>
          <p:cNvSpPr>
            <a:spLocks noGrp="1"/>
          </p:cNvSpPr>
          <p:nvPr>
            <p:ph type="body" sz="quarter" idx="55" hasCustomPrompt="1"/>
          </p:nvPr>
        </p:nvSpPr>
        <p:spPr>
          <a:xfrm>
            <a:off x="7735760" y="1479497"/>
            <a:ext cx="2174370"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1" name="Text Placeholder 69">
            <a:extLst>
              <a:ext uri="{FF2B5EF4-FFF2-40B4-BE49-F238E27FC236}">
                <a16:creationId xmlns:a16="http://schemas.microsoft.com/office/drawing/2014/main" id="{8094EC0F-6FE5-7988-064C-FCB8478D3C2F}"/>
              </a:ext>
            </a:extLst>
          </p:cNvPr>
          <p:cNvSpPr>
            <a:spLocks noGrp="1"/>
          </p:cNvSpPr>
          <p:nvPr>
            <p:ph type="body" sz="quarter" idx="56" hasCustomPrompt="1"/>
          </p:nvPr>
        </p:nvSpPr>
        <p:spPr>
          <a:xfrm>
            <a:off x="7735758" y="3784225"/>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cxnSp>
        <p:nvCxnSpPr>
          <p:cNvPr id="8" name="Straight Connector 7">
            <a:extLst>
              <a:ext uri="{FF2B5EF4-FFF2-40B4-BE49-F238E27FC236}">
                <a16:creationId xmlns:a16="http://schemas.microsoft.com/office/drawing/2014/main" id="{8E18FCB5-2536-815F-D1D9-4360CF133D5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Grafik 6" descr="schoenherr-logo-grey-CMYK.gif">
            <a:extLst>
              <a:ext uri="{FF2B5EF4-FFF2-40B4-BE49-F238E27FC236}">
                <a16:creationId xmlns:a16="http://schemas.microsoft.com/office/drawing/2014/main" id="{27EDDAB5-F614-781B-2BE5-7B0FCAB9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4D7BD09E-8A24-1154-E307-6989421274F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9644E0F6-D3FD-7D2B-1F1B-186651243C2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2" name="Text Placeholder 17">
            <a:extLst>
              <a:ext uri="{FF2B5EF4-FFF2-40B4-BE49-F238E27FC236}">
                <a16:creationId xmlns:a16="http://schemas.microsoft.com/office/drawing/2014/main" id="{E71F6F28-F4B8-EF87-BA22-BD31EBA457E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16741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5_team_overview_9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3" y="16095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2128072"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Picture Placeholder 26">
            <a:extLst>
              <a:ext uri="{FF2B5EF4-FFF2-40B4-BE49-F238E27FC236}">
                <a16:creationId xmlns:a16="http://schemas.microsoft.com/office/drawing/2014/main" id="{B60164D8-AC30-7FD4-4822-6A0B63E9B615}"/>
              </a:ext>
            </a:extLst>
          </p:cNvPr>
          <p:cNvSpPr>
            <a:spLocks noGrp="1"/>
          </p:cNvSpPr>
          <p:nvPr>
            <p:ph type="pic" sz="quarter" idx="29"/>
          </p:nvPr>
        </p:nvSpPr>
        <p:spPr>
          <a:xfrm>
            <a:off x="734103" y="327173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4" name="Picture Placeholder 26">
            <a:extLst>
              <a:ext uri="{FF2B5EF4-FFF2-40B4-BE49-F238E27FC236}">
                <a16:creationId xmlns:a16="http://schemas.microsoft.com/office/drawing/2014/main" id="{BDEE3D95-E35A-9B48-3DC2-0ED008777D40}"/>
              </a:ext>
            </a:extLst>
          </p:cNvPr>
          <p:cNvSpPr>
            <a:spLocks noGrp="1"/>
          </p:cNvSpPr>
          <p:nvPr>
            <p:ph type="pic" sz="quarter" idx="32"/>
          </p:nvPr>
        </p:nvSpPr>
        <p:spPr>
          <a:xfrm>
            <a:off x="734103" y="48854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1" name="Picture Placeholder 26">
            <a:extLst>
              <a:ext uri="{FF2B5EF4-FFF2-40B4-BE49-F238E27FC236}">
                <a16:creationId xmlns:a16="http://schemas.microsoft.com/office/drawing/2014/main" id="{9C5F5F35-4587-6354-509A-5D8FF884E31B}"/>
              </a:ext>
            </a:extLst>
          </p:cNvPr>
          <p:cNvSpPr>
            <a:spLocks noGrp="1"/>
          </p:cNvSpPr>
          <p:nvPr>
            <p:ph type="pic" sz="quarter" idx="35"/>
          </p:nvPr>
        </p:nvSpPr>
        <p:spPr>
          <a:xfrm>
            <a:off x="4023240"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4" name="Picture Placeholder 26">
            <a:extLst>
              <a:ext uri="{FF2B5EF4-FFF2-40B4-BE49-F238E27FC236}">
                <a16:creationId xmlns:a16="http://schemas.microsoft.com/office/drawing/2014/main" id="{BED4534D-3028-649E-1F53-36F4CDA5E91A}"/>
              </a:ext>
            </a:extLst>
          </p:cNvPr>
          <p:cNvSpPr>
            <a:spLocks noGrp="1"/>
          </p:cNvSpPr>
          <p:nvPr>
            <p:ph type="pic" sz="quarter" idx="38"/>
          </p:nvPr>
        </p:nvSpPr>
        <p:spPr>
          <a:xfrm>
            <a:off x="4023240"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7" name="Picture Placeholder 26">
            <a:extLst>
              <a:ext uri="{FF2B5EF4-FFF2-40B4-BE49-F238E27FC236}">
                <a16:creationId xmlns:a16="http://schemas.microsoft.com/office/drawing/2014/main" id="{4A7218B6-A92A-8F26-C2D3-B3FE9A4692B8}"/>
              </a:ext>
            </a:extLst>
          </p:cNvPr>
          <p:cNvSpPr>
            <a:spLocks noGrp="1"/>
          </p:cNvSpPr>
          <p:nvPr>
            <p:ph type="pic" sz="quarter" idx="41"/>
          </p:nvPr>
        </p:nvSpPr>
        <p:spPr>
          <a:xfrm>
            <a:off x="4023240"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0" name="Picture Placeholder 26">
            <a:extLst>
              <a:ext uri="{FF2B5EF4-FFF2-40B4-BE49-F238E27FC236}">
                <a16:creationId xmlns:a16="http://schemas.microsoft.com/office/drawing/2014/main" id="{F2B859D5-AAA6-3886-F470-2B27EA191BB0}"/>
              </a:ext>
            </a:extLst>
          </p:cNvPr>
          <p:cNvSpPr>
            <a:spLocks noGrp="1"/>
          </p:cNvSpPr>
          <p:nvPr>
            <p:ph type="pic" sz="quarter" idx="44"/>
          </p:nvPr>
        </p:nvSpPr>
        <p:spPr>
          <a:xfrm>
            <a:off x="7229811"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3" name="Picture Placeholder 26">
            <a:extLst>
              <a:ext uri="{FF2B5EF4-FFF2-40B4-BE49-F238E27FC236}">
                <a16:creationId xmlns:a16="http://schemas.microsoft.com/office/drawing/2014/main" id="{00A08145-6CB2-4205-2B7D-F3A1EC9311D6}"/>
              </a:ext>
            </a:extLst>
          </p:cNvPr>
          <p:cNvSpPr>
            <a:spLocks noGrp="1"/>
          </p:cNvSpPr>
          <p:nvPr>
            <p:ph type="pic" sz="quarter" idx="47"/>
          </p:nvPr>
        </p:nvSpPr>
        <p:spPr>
          <a:xfrm>
            <a:off x="7229811"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6" name="Picture Placeholder 26">
            <a:extLst>
              <a:ext uri="{FF2B5EF4-FFF2-40B4-BE49-F238E27FC236}">
                <a16:creationId xmlns:a16="http://schemas.microsoft.com/office/drawing/2014/main" id="{974E7922-0223-06AF-07A2-99C7D407D0EF}"/>
              </a:ext>
            </a:extLst>
          </p:cNvPr>
          <p:cNvSpPr>
            <a:spLocks noGrp="1"/>
          </p:cNvSpPr>
          <p:nvPr>
            <p:ph type="pic" sz="quarter" idx="50"/>
          </p:nvPr>
        </p:nvSpPr>
        <p:spPr>
          <a:xfrm>
            <a:off x="7229811"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2128074" y="1605924"/>
            <a:ext cx="1191257"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1" name="Text Placeholder 7">
            <a:extLst>
              <a:ext uri="{FF2B5EF4-FFF2-40B4-BE49-F238E27FC236}">
                <a16:creationId xmlns:a16="http://schemas.microsoft.com/office/drawing/2014/main" id="{9C0E8CFD-6661-D4C7-C165-DF016578C5E7}"/>
              </a:ext>
            </a:extLst>
          </p:cNvPr>
          <p:cNvSpPr>
            <a:spLocks noGrp="1"/>
          </p:cNvSpPr>
          <p:nvPr>
            <p:ph type="body" sz="quarter" idx="54"/>
          </p:nvPr>
        </p:nvSpPr>
        <p:spPr>
          <a:xfrm>
            <a:off x="2128072"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2" name="Text Placeholder 69">
            <a:extLst>
              <a:ext uri="{FF2B5EF4-FFF2-40B4-BE49-F238E27FC236}">
                <a16:creationId xmlns:a16="http://schemas.microsoft.com/office/drawing/2014/main" id="{EB2B8B6A-A104-8605-5799-803D1C3776D8}"/>
              </a:ext>
            </a:extLst>
          </p:cNvPr>
          <p:cNvSpPr>
            <a:spLocks noGrp="1"/>
          </p:cNvSpPr>
          <p:nvPr>
            <p:ph type="body" sz="quarter" idx="55" hasCustomPrompt="1"/>
          </p:nvPr>
        </p:nvSpPr>
        <p:spPr>
          <a:xfrm>
            <a:off x="2128074" y="3284946"/>
            <a:ext cx="116577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3" name="Text Placeholder 7">
            <a:extLst>
              <a:ext uri="{FF2B5EF4-FFF2-40B4-BE49-F238E27FC236}">
                <a16:creationId xmlns:a16="http://schemas.microsoft.com/office/drawing/2014/main" id="{ECFBE30F-CBA5-E9B6-B872-71906F7A9162}"/>
              </a:ext>
            </a:extLst>
          </p:cNvPr>
          <p:cNvSpPr>
            <a:spLocks noGrp="1"/>
          </p:cNvSpPr>
          <p:nvPr>
            <p:ph type="body" sz="quarter" idx="56"/>
          </p:nvPr>
        </p:nvSpPr>
        <p:spPr>
          <a:xfrm>
            <a:off x="2128072"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4" name="Text Placeholder 69">
            <a:extLst>
              <a:ext uri="{FF2B5EF4-FFF2-40B4-BE49-F238E27FC236}">
                <a16:creationId xmlns:a16="http://schemas.microsoft.com/office/drawing/2014/main" id="{6C5EFC4F-B916-96D4-8769-BE17CC10797F}"/>
              </a:ext>
            </a:extLst>
          </p:cNvPr>
          <p:cNvSpPr>
            <a:spLocks noGrp="1"/>
          </p:cNvSpPr>
          <p:nvPr>
            <p:ph type="body" sz="quarter" idx="57" hasCustomPrompt="1"/>
          </p:nvPr>
        </p:nvSpPr>
        <p:spPr>
          <a:xfrm>
            <a:off x="2128074" y="4892930"/>
            <a:ext cx="119125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5" name="Text Placeholder 7">
            <a:extLst>
              <a:ext uri="{FF2B5EF4-FFF2-40B4-BE49-F238E27FC236}">
                <a16:creationId xmlns:a16="http://schemas.microsoft.com/office/drawing/2014/main" id="{A0AF377D-94BC-596F-E987-CE1D1A5A54D2}"/>
              </a:ext>
            </a:extLst>
          </p:cNvPr>
          <p:cNvSpPr>
            <a:spLocks noGrp="1"/>
          </p:cNvSpPr>
          <p:nvPr>
            <p:ph type="body" sz="quarter" idx="58"/>
          </p:nvPr>
        </p:nvSpPr>
        <p:spPr>
          <a:xfrm>
            <a:off x="5407660"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6" name="Text Placeholder 69">
            <a:extLst>
              <a:ext uri="{FF2B5EF4-FFF2-40B4-BE49-F238E27FC236}">
                <a16:creationId xmlns:a16="http://schemas.microsoft.com/office/drawing/2014/main" id="{64DCEA78-42D9-8188-2AF6-814DCB8BA85D}"/>
              </a:ext>
            </a:extLst>
          </p:cNvPr>
          <p:cNvSpPr>
            <a:spLocks noGrp="1"/>
          </p:cNvSpPr>
          <p:nvPr>
            <p:ph type="body" sz="quarter" idx="59" hasCustomPrompt="1"/>
          </p:nvPr>
        </p:nvSpPr>
        <p:spPr>
          <a:xfrm>
            <a:off x="5407661" y="1605924"/>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7" name="Text Placeholder 7">
            <a:extLst>
              <a:ext uri="{FF2B5EF4-FFF2-40B4-BE49-F238E27FC236}">
                <a16:creationId xmlns:a16="http://schemas.microsoft.com/office/drawing/2014/main" id="{B6DA3717-17F8-051F-AF6A-5DFD1CB35059}"/>
              </a:ext>
            </a:extLst>
          </p:cNvPr>
          <p:cNvSpPr>
            <a:spLocks noGrp="1"/>
          </p:cNvSpPr>
          <p:nvPr>
            <p:ph type="body" sz="quarter" idx="60"/>
          </p:nvPr>
        </p:nvSpPr>
        <p:spPr>
          <a:xfrm>
            <a:off x="5407660"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8" name="Text Placeholder 69">
            <a:extLst>
              <a:ext uri="{FF2B5EF4-FFF2-40B4-BE49-F238E27FC236}">
                <a16:creationId xmlns:a16="http://schemas.microsoft.com/office/drawing/2014/main" id="{C8F3BC1C-5A85-5285-3FB9-B1991455B104}"/>
              </a:ext>
            </a:extLst>
          </p:cNvPr>
          <p:cNvSpPr>
            <a:spLocks noGrp="1"/>
          </p:cNvSpPr>
          <p:nvPr>
            <p:ph type="body" sz="quarter" idx="61" hasCustomPrompt="1"/>
          </p:nvPr>
        </p:nvSpPr>
        <p:spPr>
          <a:xfrm>
            <a:off x="5407661" y="3284946"/>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9" name="Text Placeholder 7">
            <a:extLst>
              <a:ext uri="{FF2B5EF4-FFF2-40B4-BE49-F238E27FC236}">
                <a16:creationId xmlns:a16="http://schemas.microsoft.com/office/drawing/2014/main" id="{0B602C40-B2A7-2A30-9BF8-F37C1ACAF813}"/>
              </a:ext>
            </a:extLst>
          </p:cNvPr>
          <p:cNvSpPr>
            <a:spLocks noGrp="1"/>
          </p:cNvSpPr>
          <p:nvPr>
            <p:ph type="body" sz="quarter" idx="62"/>
          </p:nvPr>
        </p:nvSpPr>
        <p:spPr>
          <a:xfrm>
            <a:off x="5407660"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0" name="Text Placeholder 69">
            <a:extLst>
              <a:ext uri="{FF2B5EF4-FFF2-40B4-BE49-F238E27FC236}">
                <a16:creationId xmlns:a16="http://schemas.microsoft.com/office/drawing/2014/main" id="{2A4B3D14-BF2F-1EB0-2DB3-8A7D2B6BC7F0}"/>
              </a:ext>
            </a:extLst>
          </p:cNvPr>
          <p:cNvSpPr>
            <a:spLocks noGrp="1"/>
          </p:cNvSpPr>
          <p:nvPr>
            <p:ph type="body" sz="quarter" idx="63" hasCustomPrompt="1"/>
          </p:nvPr>
        </p:nvSpPr>
        <p:spPr>
          <a:xfrm>
            <a:off x="5407661" y="4892930"/>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1" name="Text Placeholder 7">
            <a:extLst>
              <a:ext uri="{FF2B5EF4-FFF2-40B4-BE49-F238E27FC236}">
                <a16:creationId xmlns:a16="http://schemas.microsoft.com/office/drawing/2014/main" id="{CE9C79E7-871E-25B1-E5EE-7963A1CFF887}"/>
              </a:ext>
            </a:extLst>
          </p:cNvPr>
          <p:cNvSpPr>
            <a:spLocks noGrp="1"/>
          </p:cNvSpPr>
          <p:nvPr>
            <p:ph type="body" sz="quarter" idx="64"/>
          </p:nvPr>
        </p:nvSpPr>
        <p:spPr>
          <a:xfrm>
            <a:off x="8604682" y="2499651"/>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2" name="Text Placeholder 69">
            <a:extLst>
              <a:ext uri="{FF2B5EF4-FFF2-40B4-BE49-F238E27FC236}">
                <a16:creationId xmlns:a16="http://schemas.microsoft.com/office/drawing/2014/main" id="{7880B7C1-1A84-C4F8-3BDC-C7D0B3D4CBA0}"/>
              </a:ext>
            </a:extLst>
          </p:cNvPr>
          <p:cNvSpPr>
            <a:spLocks noGrp="1"/>
          </p:cNvSpPr>
          <p:nvPr>
            <p:ph type="body" sz="quarter" idx="65" hasCustomPrompt="1"/>
          </p:nvPr>
        </p:nvSpPr>
        <p:spPr>
          <a:xfrm>
            <a:off x="8604683" y="1605924"/>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3" name="Text Placeholder 7">
            <a:extLst>
              <a:ext uri="{FF2B5EF4-FFF2-40B4-BE49-F238E27FC236}">
                <a16:creationId xmlns:a16="http://schemas.microsoft.com/office/drawing/2014/main" id="{68ED0A27-EDC7-EFBA-3FB7-89C4BBE6C767}"/>
              </a:ext>
            </a:extLst>
          </p:cNvPr>
          <p:cNvSpPr>
            <a:spLocks noGrp="1"/>
          </p:cNvSpPr>
          <p:nvPr>
            <p:ph type="body" sz="quarter" idx="66"/>
          </p:nvPr>
        </p:nvSpPr>
        <p:spPr>
          <a:xfrm>
            <a:off x="8604682" y="4154490"/>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4" name="Text Placeholder 69">
            <a:extLst>
              <a:ext uri="{FF2B5EF4-FFF2-40B4-BE49-F238E27FC236}">
                <a16:creationId xmlns:a16="http://schemas.microsoft.com/office/drawing/2014/main" id="{FE5416DB-2455-171B-A70F-E1565CB9B188}"/>
              </a:ext>
            </a:extLst>
          </p:cNvPr>
          <p:cNvSpPr>
            <a:spLocks noGrp="1"/>
          </p:cNvSpPr>
          <p:nvPr>
            <p:ph type="body" sz="quarter" idx="67" hasCustomPrompt="1"/>
          </p:nvPr>
        </p:nvSpPr>
        <p:spPr>
          <a:xfrm>
            <a:off x="8604683" y="3284946"/>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5" name="Text Placeholder 7">
            <a:extLst>
              <a:ext uri="{FF2B5EF4-FFF2-40B4-BE49-F238E27FC236}">
                <a16:creationId xmlns:a16="http://schemas.microsoft.com/office/drawing/2014/main" id="{6CC7C0CE-FE0F-A936-67D6-A84278454D05}"/>
              </a:ext>
            </a:extLst>
          </p:cNvPr>
          <p:cNvSpPr>
            <a:spLocks noGrp="1"/>
          </p:cNvSpPr>
          <p:nvPr>
            <p:ph type="body" sz="quarter" idx="68"/>
          </p:nvPr>
        </p:nvSpPr>
        <p:spPr>
          <a:xfrm>
            <a:off x="8604681"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6" name="Text Placeholder 69">
            <a:extLst>
              <a:ext uri="{FF2B5EF4-FFF2-40B4-BE49-F238E27FC236}">
                <a16:creationId xmlns:a16="http://schemas.microsoft.com/office/drawing/2014/main" id="{500DC392-4606-0A2E-9C80-073780755D6C}"/>
              </a:ext>
            </a:extLst>
          </p:cNvPr>
          <p:cNvSpPr>
            <a:spLocks noGrp="1"/>
          </p:cNvSpPr>
          <p:nvPr>
            <p:ph type="body" sz="quarter" idx="69" hasCustomPrompt="1"/>
          </p:nvPr>
        </p:nvSpPr>
        <p:spPr>
          <a:xfrm>
            <a:off x="8604683" y="4892930"/>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cxnSp>
        <p:nvCxnSpPr>
          <p:cNvPr id="7" name="Straight Connector 6">
            <a:extLst>
              <a:ext uri="{FF2B5EF4-FFF2-40B4-BE49-F238E27FC236}">
                <a16:creationId xmlns:a16="http://schemas.microsoft.com/office/drawing/2014/main" id="{E650AB84-C349-5E81-6F70-D62ADAA24831}"/>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fik 6" descr="schoenherr-logo-grey-CMYK.gif">
            <a:extLst>
              <a:ext uri="{FF2B5EF4-FFF2-40B4-BE49-F238E27FC236}">
                <a16:creationId xmlns:a16="http://schemas.microsoft.com/office/drawing/2014/main" id="{FF476777-4A2E-C4AC-9455-5E8E529801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546453F4-386D-B62D-EB4A-F97BA09703C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5589CAF-A860-D922-1C7A-12E577A67CE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59C20733-0750-0919-0FD5-1D8A1EF69C7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7080728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5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Picture Placeholder 26">
            <a:extLst>
              <a:ext uri="{FF2B5EF4-FFF2-40B4-BE49-F238E27FC236}">
                <a16:creationId xmlns:a16="http://schemas.microsoft.com/office/drawing/2014/main" id="{EFC53FCB-74A1-A40F-06DB-C59AE7842E81}"/>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3" name="Text Placeholder 7">
            <a:extLst>
              <a:ext uri="{FF2B5EF4-FFF2-40B4-BE49-F238E27FC236}">
                <a16:creationId xmlns:a16="http://schemas.microsoft.com/office/drawing/2014/main" id="{8E55B8BF-B97D-E3D5-8606-B285F912F858}"/>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4" name="Text Placeholder 69">
            <a:extLst>
              <a:ext uri="{FF2B5EF4-FFF2-40B4-BE49-F238E27FC236}">
                <a16:creationId xmlns:a16="http://schemas.microsoft.com/office/drawing/2014/main" id="{71BFC233-33FE-147D-977E-FC29A5AEBD8A}"/>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3" name="object 7">
            <a:extLst>
              <a:ext uri="{FF2B5EF4-FFF2-40B4-BE49-F238E27FC236}">
                <a16:creationId xmlns:a16="http://schemas.microsoft.com/office/drawing/2014/main" id="{1C2C5F1F-4FF8-BE75-2825-6E3108F46E6A}"/>
              </a:ext>
            </a:extLst>
          </p:cNvPr>
          <p:cNvSpPr/>
          <p:nvPr userDrawn="1"/>
        </p:nvSpPr>
        <p:spPr>
          <a:xfrm flipV="1">
            <a:off x="7704305" y="1468584"/>
            <a:ext cx="2255055"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14" name="Text Placeholder 7">
            <a:extLst>
              <a:ext uri="{FF2B5EF4-FFF2-40B4-BE49-F238E27FC236}">
                <a16:creationId xmlns:a16="http://schemas.microsoft.com/office/drawing/2014/main" id="{5AB218A7-4014-9119-72BB-EBB11EDFEBAB}"/>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15" name="Text Placeholder 10">
            <a:extLst>
              <a:ext uri="{FF2B5EF4-FFF2-40B4-BE49-F238E27FC236}">
                <a16:creationId xmlns:a16="http://schemas.microsoft.com/office/drawing/2014/main" id="{E5B47571-2B2C-6303-698C-E852BDFE2F61}"/>
              </a:ext>
            </a:extLst>
          </p:cNvPr>
          <p:cNvSpPr>
            <a:spLocks noGrp="1"/>
          </p:cNvSpPr>
          <p:nvPr>
            <p:ph type="body" sz="quarter" idx="55" hasCustomPrompt="1"/>
          </p:nvPr>
        </p:nvSpPr>
        <p:spPr>
          <a:xfrm>
            <a:off x="7723760" y="1535086"/>
            <a:ext cx="223560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5" name="bg object 16">
            <a:extLst>
              <a:ext uri="{FF2B5EF4-FFF2-40B4-BE49-F238E27FC236}">
                <a16:creationId xmlns:a16="http://schemas.microsoft.com/office/drawing/2014/main" id="{3B5F5967-C098-95C9-D573-178CFA3B9E4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TextBox 7">
            <a:extLst>
              <a:ext uri="{FF2B5EF4-FFF2-40B4-BE49-F238E27FC236}">
                <a16:creationId xmlns:a16="http://schemas.microsoft.com/office/drawing/2014/main" id="{FFC70D8C-F4C9-D3BD-372A-2DF53401CC3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9" name="Text Placeholder 17">
            <a:extLst>
              <a:ext uri="{FF2B5EF4-FFF2-40B4-BE49-F238E27FC236}">
                <a16:creationId xmlns:a16="http://schemas.microsoft.com/office/drawing/2014/main" id="{199D08FD-4615-E934-2E9A-71A86C87633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96887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5_CV_1 person_">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9" name="Picture Placeholder 26">
            <a:extLst>
              <a:ext uri="{FF2B5EF4-FFF2-40B4-BE49-F238E27FC236}">
                <a16:creationId xmlns:a16="http://schemas.microsoft.com/office/drawing/2014/main" id="{64CE8D49-DF54-30DC-009B-19B1E9C5A9E4}"/>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0" name="Text Placeholder 7">
            <a:extLst>
              <a:ext uri="{FF2B5EF4-FFF2-40B4-BE49-F238E27FC236}">
                <a16:creationId xmlns:a16="http://schemas.microsoft.com/office/drawing/2014/main" id="{05FA574C-E74E-0DE2-0881-910F042CF3B8}"/>
              </a:ext>
            </a:extLst>
          </p:cNvPr>
          <p:cNvSpPr>
            <a:spLocks noGrp="1"/>
          </p:cNvSpPr>
          <p:nvPr>
            <p:ph type="body" sz="quarter" idx="28" hasCustomPrompt="1"/>
          </p:nvPr>
        </p:nvSpPr>
        <p:spPr>
          <a:xfrm>
            <a:off x="3730364" y="3148804"/>
            <a:ext cx="6226176"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21" name="Text Placeholder 69">
            <a:extLst>
              <a:ext uri="{FF2B5EF4-FFF2-40B4-BE49-F238E27FC236}">
                <a16:creationId xmlns:a16="http://schemas.microsoft.com/office/drawing/2014/main" id="{9E82D225-8383-D06C-3599-D7441D488C45}"/>
              </a:ext>
            </a:extLst>
          </p:cNvPr>
          <p:cNvSpPr>
            <a:spLocks noGrp="1"/>
          </p:cNvSpPr>
          <p:nvPr>
            <p:ph type="body" sz="quarter" idx="53" hasCustomPrompt="1"/>
          </p:nvPr>
        </p:nvSpPr>
        <p:spPr>
          <a:xfrm>
            <a:off x="3730365" y="1496858"/>
            <a:ext cx="311790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22" name="object 7">
            <a:extLst>
              <a:ext uri="{FF2B5EF4-FFF2-40B4-BE49-F238E27FC236}">
                <a16:creationId xmlns:a16="http://schemas.microsoft.com/office/drawing/2014/main" id="{A461FC08-0BC1-91C9-CC96-149A752BB27F}"/>
              </a:ext>
            </a:extLst>
          </p:cNvPr>
          <p:cNvSpPr/>
          <p:nvPr userDrawn="1"/>
        </p:nvSpPr>
        <p:spPr>
          <a:xfrm flipV="1">
            <a:off x="7052550" y="1468584"/>
            <a:ext cx="2906810"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3" name="Text Placeholder 7">
            <a:extLst>
              <a:ext uri="{FF2B5EF4-FFF2-40B4-BE49-F238E27FC236}">
                <a16:creationId xmlns:a16="http://schemas.microsoft.com/office/drawing/2014/main" id="{BD8541DA-DC58-3975-DDEA-6FA75538BD39}"/>
              </a:ext>
            </a:extLst>
          </p:cNvPr>
          <p:cNvSpPr>
            <a:spLocks noGrp="1"/>
          </p:cNvSpPr>
          <p:nvPr>
            <p:ph type="body" sz="quarter" idx="54" hasCustomPrompt="1"/>
          </p:nvPr>
        </p:nvSpPr>
        <p:spPr>
          <a:xfrm>
            <a:off x="3733734" y="2127217"/>
            <a:ext cx="311453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4" name="Text Placeholder 10">
            <a:extLst>
              <a:ext uri="{FF2B5EF4-FFF2-40B4-BE49-F238E27FC236}">
                <a16:creationId xmlns:a16="http://schemas.microsoft.com/office/drawing/2014/main" id="{4868D85A-0D71-757F-96DA-437A70AEF557}"/>
              </a:ext>
            </a:extLst>
          </p:cNvPr>
          <p:cNvSpPr>
            <a:spLocks noGrp="1"/>
          </p:cNvSpPr>
          <p:nvPr>
            <p:ph type="body" sz="quarter" idx="55" hasCustomPrompt="1"/>
          </p:nvPr>
        </p:nvSpPr>
        <p:spPr>
          <a:xfrm>
            <a:off x="7049730" y="1535086"/>
            <a:ext cx="290681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 name="bg object 16">
            <a:extLst>
              <a:ext uri="{FF2B5EF4-FFF2-40B4-BE49-F238E27FC236}">
                <a16:creationId xmlns:a16="http://schemas.microsoft.com/office/drawing/2014/main" id="{88C0BACA-BC84-839E-BF21-81DD69993BC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598403A9-4471-4B69-7686-426F66E4FCD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645D862F-BF85-0A06-8F53-46D4D65E085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20675024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V_1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730367" y="3148804"/>
            <a:ext cx="6261602"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730365" y="1496858"/>
            <a:ext cx="338652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733734" y="2127217"/>
            <a:ext cx="338351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A029565F-8812-1BA2-3251-AEEC28B506A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 Placeholder 17">
            <a:extLst>
              <a:ext uri="{FF2B5EF4-FFF2-40B4-BE49-F238E27FC236}">
                <a16:creationId xmlns:a16="http://schemas.microsoft.com/office/drawing/2014/main" id="{BF61EF25-2833-3C6E-7027-368EF0222FE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4CF0C9FF-5817-E4B0-6459-57987122E60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1916639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5_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141931FC-0A19-CB78-8448-7BF839010AE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Picture Placeholder 26">
            <a:extLst>
              <a:ext uri="{FF2B5EF4-FFF2-40B4-BE49-F238E27FC236}">
                <a16:creationId xmlns:a16="http://schemas.microsoft.com/office/drawing/2014/main" id="{7DB2DEB2-8952-97EA-D352-B82CAE663425}"/>
              </a:ext>
            </a:extLst>
          </p:cNvPr>
          <p:cNvSpPr>
            <a:spLocks noGrp="1"/>
          </p:cNvSpPr>
          <p:nvPr>
            <p:ph type="pic" sz="quarter" idx="20"/>
          </p:nvPr>
        </p:nvSpPr>
        <p:spPr>
          <a:xfrm>
            <a:off x="1" y="1496857"/>
            <a:ext cx="3387318" cy="4546174"/>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9" name="Text Placeholder 7">
            <a:extLst>
              <a:ext uri="{FF2B5EF4-FFF2-40B4-BE49-F238E27FC236}">
                <a16:creationId xmlns:a16="http://schemas.microsoft.com/office/drawing/2014/main" id="{F89C66A0-F2F1-2CAE-BF62-F0A6808F5AE0}"/>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10" name="Text Placeholder 69">
            <a:extLst>
              <a:ext uri="{FF2B5EF4-FFF2-40B4-BE49-F238E27FC236}">
                <a16:creationId xmlns:a16="http://schemas.microsoft.com/office/drawing/2014/main" id="{5305C17C-5784-DF7C-7DA5-50D5FBEAA698}"/>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2" name="Text Placeholder 7">
            <a:extLst>
              <a:ext uri="{FF2B5EF4-FFF2-40B4-BE49-F238E27FC236}">
                <a16:creationId xmlns:a16="http://schemas.microsoft.com/office/drawing/2014/main" id="{A2388AE8-AB47-C603-530F-3B6266E45A0F}"/>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3" name="Text Placeholder 17">
            <a:extLst>
              <a:ext uri="{FF2B5EF4-FFF2-40B4-BE49-F238E27FC236}">
                <a16:creationId xmlns:a16="http://schemas.microsoft.com/office/drawing/2014/main" id="{894946EA-D316-F33B-D5D0-1D83668811C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4" name="TextBox 3">
            <a:extLst>
              <a:ext uri="{FF2B5EF4-FFF2-40B4-BE49-F238E27FC236}">
                <a16:creationId xmlns:a16="http://schemas.microsoft.com/office/drawing/2014/main" id="{3013892B-7AF4-1109-0A99-A1656A12F76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261637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5_CV_2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725558"/>
            <a:ext cx="4203711" cy="1232555"/>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76097"/>
            <a:ext cx="4203709" cy="1263001"/>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499"/>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1" name="object 7">
            <a:extLst>
              <a:ext uri="{FF2B5EF4-FFF2-40B4-BE49-F238E27FC236}">
                <a16:creationId xmlns:a16="http://schemas.microsoft.com/office/drawing/2014/main" id="{13357C2C-01DD-29FF-1CF0-3D5E8F8A17C7}"/>
              </a:ext>
            </a:extLst>
          </p:cNvPr>
          <p:cNvSpPr/>
          <p:nvPr userDrawn="1"/>
        </p:nvSpPr>
        <p:spPr>
          <a:xfrm>
            <a:off x="8222174" y="1574485"/>
            <a:ext cx="1735538"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2" name="Text Placeholder 10">
            <a:extLst>
              <a:ext uri="{FF2B5EF4-FFF2-40B4-BE49-F238E27FC236}">
                <a16:creationId xmlns:a16="http://schemas.microsoft.com/office/drawing/2014/main" id="{AB08A01A-3210-D0D5-29D6-6A5C4D17B10F}"/>
              </a:ext>
            </a:extLst>
          </p:cNvPr>
          <p:cNvSpPr>
            <a:spLocks noGrp="1"/>
          </p:cNvSpPr>
          <p:nvPr>
            <p:ph type="body" sz="quarter" idx="62" hasCustomPrompt="1"/>
          </p:nvPr>
        </p:nvSpPr>
        <p:spPr>
          <a:xfrm>
            <a:off x="8214663" y="1604815"/>
            <a:ext cx="1735538" cy="2343955"/>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3" name="object 7">
            <a:extLst>
              <a:ext uri="{FF2B5EF4-FFF2-40B4-BE49-F238E27FC236}">
                <a16:creationId xmlns:a16="http://schemas.microsoft.com/office/drawing/2014/main" id="{700705A7-DF73-3757-E6D6-7EBADCF3CB9E}"/>
              </a:ext>
            </a:extLst>
          </p:cNvPr>
          <p:cNvSpPr/>
          <p:nvPr userDrawn="1"/>
        </p:nvSpPr>
        <p:spPr>
          <a:xfrm>
            <a:off x="8223129" y="4153339"/>
            <a:ext cx="1727072"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4" name="Text Placeholder 10">
            <a:extLst>
              <a:ext uri="{FF2B5EF4-FFF2-40B4-BE49-F238E27FC236}">
                <a16:creationId xmlns:a16="http://schemas.microsoft.com/office/drawing/2014/main" id="{871190A7-3EEB-8CFC-AEE1-0192E359969E}"/>
              </a:ext>
            </a:extLst>
          </p:cNvPr>
          <p:cNvSpPr>
            <a:spLocks noGrp="1"/>
          </p:cNvSpPr>
          <p:nvPr>
            <p:ph type="body" sz="quarter" idx="63" hasCustomPrompt="1"/>
          </p:nvPr>
        </p:nvSpPr>
        <p:spPr>
          <a:xfrm>
            <a:off x="8225776" y="4193578"/>
            <a:ext cx="1724425" cy="2365367"/>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9C377AB-47CC-3F05-2FE7-71640C016E2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85602C1B-EE10-55DB-44B2-E3D2988D617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DF33D64A-358D-0CE1-533A-202A3E1CE9A8}"/>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74543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5_CV_2 persons_">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665329"/>
            <a:ext cx="6398749" cy="1292784"/>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EFECE7"/>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28730"/>
            <a:ext cx="6398749" cy="1310368"/>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502"/>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71D0A65-962B-AAAB-B0A0-1DBB0CAFA15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FD42B73D-3843-6C51-A2A8-81646854910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9A735818-9EF2-24CE-1609-B43BD4C19BA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18327397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chapter 03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708A5-36C0-D7A3-0CDC-BBC4DF822B73}"/>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2392530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8547B9-26E3-3DEF-B262-4FCB0430AD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9"/>
            <a:ext cx="10691812" cy="7558636"/>
          </a:xfrm>
          <a:prstGeom prst="rect">
            <a:avLst/>
          </a:prstGeom>
        </p:spPr>
      </p:pic>
      <p:grpSp>
        <p:nvGrpSpPr>
          <p:cNvPr id="5" name="object 2">
            <a:extLst>
              <a:ext uri="{FF2B5EF4-FFF2-40B4-BE49-F238E27FC236}">
                <a16:creationId xmlns:a16="http://schemas.microsoft.com/office/drawing/2014/main" id="{1B11BC66-8D2B-FBF2-54A0-4B1799448049}"/>
              </a:ext>
            </a:extLst>
          </p:cNvPr>
          <p:cNvGrpSpPr/>
          <p:nvPr userDrawn="1"/>
        </p:nvGrpSpPr>
        <p:grpSpPr>
          <a:xfrm>
            <a:off x="0" y="659708"/>
            <a:ext cx="10692130" cy="6641231"/>
            <a:chOff x="0" y="659707"/>
            <a:chExt cx="10692130" cy="6641231"/>
          </a:xfrm>
        </p:grpSpPr>
        <p:sp>
          <p:nvSpPr>
            <p:cNvPr id="10" name="object 4">
              <a:extLst>
                <a:ext uri="{FF2B5EF4-FFF2-40B4-BE49-F238E27FC236}">
                  <a16:creationId xmlns:a16="http://schemas.microsoft.com/office/drawing/2014/main" id="{4AF495D6-6CA8-35D7-DA4E-0495CFAFFC6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1" name="object 5">
              <a:extLst>
                <a:ext uri="{FF2B5EF4-FFF2-40B4-BE49-F238E27FC236}">
                  <a16:creationId xmlns:a16="http://schemas.microsoft.com/office/drawing/2014/main" id="{DB2A4B67-5F77-CFCC-28EA-2B2968C895CE}"/>
                </a:ext>
              </a:extLst>
            </p:cNvPr>
            <p:cNvSpPr/>
            <p:nvPr/>
          </p:nvSpPr>
          <p:spPr>
            <a:xfrm>
              <a:off x="4715992" y="7116153"/>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12" name="object 6">
              <a:extLst>
                <a:ext uri="{FF2B5EF4-FFF2-40B4-BE49-F238E27FC236}">
                  <a16:creationId xmlns:a16="http://schemas.microsoft.com/office/drawing/2014/main" id="{18FECB50-A325-20DF-7CC7-0EDF276860E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6"/>
              <a:ext cx="501863" cy="184547"/>
            </a:xfrm>
            <a:prstGeom prst="rect">
              <a:avLst/>
            </a:prstGeom>
          </p:spPr>
        </p:pic>
        <p:sp>
          <p:nvSpPr>
            <p:cNvPr id="13" name="object 7">
              <a:extLst>
                <a:ext uri="{FF2B5EF4-FFF2-40B4-BE49-F238E27FC236}">
                  <a16:creationId xmlns:a16="http://schemas.microsoft.com/office/drawing/2014/main" id="{C67BCF6C-D025-6DD0-88DC-63B80273717D}"/>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4" name="object 8">
              <a:extLst>
                <a:ext uri="{FF2B5EF4-FFF2-40B4-BE49-F238E27FC236}">
                  <a16:creationId xmlns:a16="http://schemas.microsoft.com/office/drawing/2014/main" id="{468F8DF4-FD60-BE49-E188-24683123180E}"/>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FFFCF7"/>
              </a:solidFill>
            </a:ln>
          </p:spPr>
          <p:txBody>
            <a:bodyPr wrap="square" lIns="0" tIns="0" rIns="0" bIns="0" rtlCol="0"/>
            <a:lstStyle/>
            <a:p>
              <a:endParaRPr sz="1653"/>
            </a:p>
          </p:txBody>
        </p:sp>
      </p:grpSp>
      <p:sp>
        <p:nvSpPr>
          <p:cNvPr id="16" name="object 8">
            <a:extLst>
              <a:ext uri="{FF2B5EF4-FFF2-40B4-BE49-F238E27FC236}">
                <a16:creationId xmlns:a16="http://schemas.microsoft.com/office/drawing/2014/main" id="{17410FD8-DF99-9751-CEA6-9C1281FE9F28}"/>
              </a:ext>
            </a:extLst>
          </p:cNvPr>
          <p:cNvSpPr/>
          <p:nvPr userDrawn="1"/>
        </p:nvSpPr>
        <p:spPr>
          <a:xfrm flipV="1">
            <a:off x="719849" y="1504133"/>
            <a:ext cx="3996139" cy="50247"/>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
        <p:nvSpPr>
          <p:cNvPr id="3" name="object 3">
            <a:extLst>
              <a:ext uri="{FF2B5EF4-FFF2-40B4-BE49-F238E27FC236}">
                <a16:creationId xmlns:a16="http://schemas.microsoft.com/office/drawing/2014/main" id="{307BFFD0-38C2-26EB-5FE7-987A0D2AC290}"/>
              </a:ext>
            </a:extLst>
          </p:cNvPr>
          <p:cNvSpPr txBox="1"/>
          <p:nvPr userDrawn="1"/>
        </p:nvSpPr>
        <p:spPr>
          <a:xfrm>
            <a:off x="719852" y="1680182"/>
            <a:ext cx="3996140" cy="3602140"/>
          </a:xfrm>
          <a:prstGeom prst="rect">
            <a:avLst/>
          </a:prstGeom>
        </p:spPr>
        <p:txBody>
          <a:bodyPr vert="horz" wrap="square" lIns="0" tIns="12700" rIns="0" bIns="0" rtlCol="0">
            <a:spAutoFit/>
          </a:bodyPr>
          <a:lstStyle/>
          <a:p>
            <a:pPr marL="12699" marR="6984" algn="l">
              <a:lnSpc>
                <a:spcPct val="100000"/>
              </a:lnSpc>
              <a:spcBef>
                <a:spcPts val="100"/>
              </a:spcBef>
            </a:pPr>
            <a:r>
              <a:rPr lang="en-US" sz="2400" b="0" dirty="0">
                <a:solidFill>
                  <a:schemeClr val="bg1"/>
                </a:solidFill>
                <a:latin typeface="+mj-lt"/>
              </a:rPr>
              <a:t>Pioneering legal excellence in Central Eastern Europe since 1950.</a:t>
            </a:r>
          </a:p>
          <a:p>
            <a:pPr marL="12699" marR="6984" algn="just">
              <a:lnSpc>
                <a:spcPct val="150000"/>
              </a:lnSpc>
              <a:spcBef>
                <a:spcPts val="100"/>
              </a:spcBef>
            </a:pPr>
            <a:br>
              <a:rPr lang="en-US" sz="1600" dirty="0">
                <a:solidFill>
                  <a:schemeClr val="bg1"/>
                </a:solidFill>
              </a:rPr>
            </a:br>
            <a:r>
              <a:rPr lang="en-US" sz="1000" spc="-10" baseline="0" dirty="0">
                <a:solidFill>
                  <a:schemeClr val="bg1"/>
                </a:solidFill>
              </a:rPr>
              <a:t>Founded 1950 in Austria, Schoenherr is a leading European full-service law firm with a strong footprint in Central Eastern Europe (CEE). The firm operates 16 offices in 15 countries.* Schoenherr combines an international mindset with solid local knowledge. Trusted by global and regional clients for its high-end capabilities, Schoenherr delivers cross-border legal solutions at the highest international standards, built on market knowledge and innovation.</a:t>
            </a:r>
          </a:p>
          <a:p>
            <a:pPr marL="12699" marR="6984" algn="just">
              <a:lnSpc>
                <a:spcPct val="150000"/>
              </a:lnSpc>
              <a:spcBef>
                <a:spcPts val="100"/>
              </a:spcBef>
            </a:pPr>
            <a:r>
              <a:rPr lang="en-US" sz="1200" spc="-10" baseline="0" dirty="0">
                <a:solidFill>
                  <a:schemeClr val="bg1"/>
                </a:solidFill>
              </a:rPr>
              <a:t> </a:t>
            </a:r>
          </a:p>
        </p:txBody>
      </p:sp>
      <p:sp>
        <p:nvSpPr>
          <p:cNvPr id="4" name="TextBox 3">
            <a:extLst>
              <a:ext uri="{FF2B5EF4-FFF2-40B4-BE49-F238E27FC236}">
                <a16:creationId xmlns:a16="http://schemas.microsoft.com/office/drawing/2014/main" id="{B310CFA6-1FA2-8C20-EFE8-BFAE2D4C7B94}"/>
              </a:ext>
            </a:extLst>
          </p:cNvPr>
          <p:cNvSpPr txBox="1"/>
          <p:nvPr userDrawn="1"/>
        </p:nvSpPr>
        <p:spPr>
          <a:xfrm>
            <a:off x="719850" y="723988"/>
            <a:ext cx="2986882" cy="230832"/>
          </a:xfrm>
          <a:prstGeom prst="rect">
            <a:avLst/>
          </a:prstGeom>
          <a:noFill/>
        </p:spPr>
        <p:txBody>
          <a:bodyPr wrap="square" lIns="0">
            <a:spAutoFit/>
          </a:bodyPr>
          <a:lstStyle/>
          <a:p>
            <a:r>
              <a:rPr lang="de-DE" sz="900" kern="1200" dirty="0">
                <a:solidFill>
                  <a:schemeClr val="bg1"/>
                </a:solidFill>
                <a:latin typeface="+mn-lt"/>
                <a:ea typeface="+mn-ea"/>
                <a:cs typeface="+mn-cs"/>
              </a:rPr>
              <a:t>About Schoenherr</a:t>
            </a:r>
            <a:endParaRPr lang="de-AT" sz="900" kern="12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49FB33AD-EF09-6EF3-F749-58CAEFEB3469}"/>
              </a:ext>
            </a:extLst>
          </p:cNvPr>
          <p:cNvSpPr txBox="1"/>
          <p:nvPr userDrawn="1"/>
        </p:nvSpPr>
        <p:spPr>
          <a:xfrm>
            <a:off x="719848" y="5892828"/>
            <a:ext cx="3996139" cy="625108"/>
          </a:xfrm>
          <a:prstGeom prst="rect">
            <a:avLst/>
          </a:prstGeom>
          <a:noFill/>
        </p:spPr>
        <p:txBody>
          <a:bodyPr wrap="square" lIns="0" tIns="0" rIns="0" bIns="0">
            <a:spAutoFit/>
          </a:bodyPr>
          <a:lstStyle/>
          <a:p>
            <a:pPr algn="just">
              <a:lnSpc>
                <a:spcPts val="1000"/>
              </a:lnSpc>
            </a:pPr>
            <a:r>
              <a:rPr lang="en-US" sz="600" spc="-10" dirty="0">
                <a:solidFill>
                  <a:schemeClr val="bg1"/>
                </a:solidFill>
              </a:rPr>
              <a:t>*</a:t>
            </a:r>
            <a:r>
              <a:rPr lang="en-US" sz="600" i="1" spc="-10" dirty="0">
                <a:solidFill>
                  <a:schemeClr val="bg1"/>
                </a:solidFill>
              </a:rPr>
              <a:t>Schoenherr has offices, country desks and permanent cooperation partners in Albania, Austria, Belgium, Bosnia &amp; Herzegovina, Bulgaria, Croatia, Czech Republic, Hungary, North Macedonia, Montenegro, Moldova, Poland, Romania, Serbia, Slovakia, Slovenia, Türkiye, Ukraine, and United Kingdom. Schoenherr is in compliance with the respective local legal standards and conduct rules in all countries where it is active; therefore, the local firm's name may vary from jurisdiction to jurisdiction.</a:t>
            </a:r>
            <a:endParaRPr lang="de-AT" sz="600" i="1" spc="-10" dirty="0">
              <a:solidFill>
                <a:schemeClr val="bg1"/>
              </a:solidFill>
            </a:endParaRPr>
          </a:p>
        </p:txBody>
      </p:sp>
    </p:spTree>
    <p:extLst>
      <p:ext uri="{BB962C8B-B14F-4D97-AF65-F5344CB8AC3E}">
        <p14:creationId xmlns:p14="http://schemas.microsoft.com/office/powerpoint/2010/main" val="2835983253"/>
      </p:ext>
    </p:extLst>
  </p:cSld>
  <p:clrMapOvr>
    <a:masterClrMapping/>
  </p:clrMapOvr>
  <p:extLst>
    <p:ext uri="{DCECCB84-F9BA-43D5-87BE-67443E8EF086}">
      <p15:sldGuideLst xmlns:p15="http://schemas.microsoft.com/office/powerpoint/2012/main">
        <p15:guide id="1" orient="horz" pos="2358">
          <p15:clr>
            <a:srgbClr val="FBAE40"/>
          </p15:clr>
        </p15:guide>
        <p15:guide id="2" pos="33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About us footpri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bject 6">
            <a:extLst>
              <a:ext uri="{FF2B5EF4-FFF2-40B4-BE49-F238E27FC236}">
                <a16:creationId xmlns:a16="http://schemas.microsoft.com/office/drawing/2014/main" id="{CD98187E-EC26-5032-0592-599F926B53CC}"/>
              </a:ext>
            </a:extLst>
          </p:cNvPr>
          <p:cNvSpPr txBox="1"/>
          <p:nvPr userDrawn="1"/>
        </p:nvSpPr>
        <p:spPr>
          <a:xfrm>
            <a:off x="743487" y="3106137"/>
            <a:ext cx="1012080" cy="2655407"/>
          </a:xfrm>
          <a:prstGeom prst="rect">
            <a:avLst/>
          </a:prstGeom>
        </p:spPr>
        <p:txBody>
          <a:bodyPr vert="horz" wrap="square" lIns="0" tIns="5715" rIns="0" bIns="0" rtlCol="0">
            <a:spAutoFit/>
          </a:bodyPr>
          <a:lstStyle/>
          <a:p>
            <a:pPr marL="12699" marR="179695">
              <a:lnSpc>
                <a:spcPts val="1300"/>
              </a:lnSpc>
              <a:spcBef>
                <a:spcPts val="0"/>
              </a:spcBef>
            </a:pPr>
            <a:r>
              <a:rPr lang="en-US" sz="900" b="1" spc="-10" baseline="0" noProof="0" dirty="0">
                <a:solidFill>
                  <a:schemeClr val="tx1"/>
                </a:solidFill>
                <a:latin typeface="+mn-lt"/>
                <a:cs typeface="Arial"/>
              </a:rPr>
              <a:t>   Offices </a:t>
            </a:r>
            <a:r>
              <a:rPr lang="en-US" sz="900" spc="-10" baseline="0" noProof="0" dirty="0">
                <a:solidFill>
                  <a:schemeClr val="tx1"/>
                </a:solidFill>
                <a:latin typeface="+mn-lt"/>
                <a:cs typeface="Arial"/>
              </a:rPr>
              <a:t>Austria Belgium/EU Bulgaria Croatia</a:t>
            </a:r>
          </a:p>
          <a:p>
            <a:pPr marL="12699" marR="5080">
              <a:lnSpc>
                <a:spcPts val="1300"/>
              </a:lnSpc>
              <a:spcBef>
                <a:spcPts val="0"/>
              </a:spcBef>
            </a:pPr>
            <a:r>
              <a:rPr lang="en-US" sz="900" spc="-10" baseline="0" noProof="0" dirty="0">
                <a:solidFill>
                  <a:schemeClr val="tx1"/>
                </a:solidFill>
                <a:latin typeface="+mn-lt"/>
                <a:cs typeface="Arial"/>
              </a:rPr>
              <a:t>Czech Republic Hungary </a:t>
            </a:r>
          </a:p>
          <a:p>
            <a:pPr marL="12699" marR="5080">
              <a:lnSpc>
                <a:spcPts val="1300"/>
              </a:lnSpc>
              <a:spcBef>
                <a:spcPts val="0"/>
              </a:spcBef>
            </a:pPr>
            <a:r>
              <a:rPr lang="en-US" sz="900" spc="-10" baseline="0" noProof="0" dirty="0">
                <a:solidFill>
                  <a:schemeClr val="tx1"/>
                </a:solidFill>
                <a:latin typeface="+mn-lt"/>
                <a:cs typeface="Arial"/>
              </a:rPr>
              <a:t>Moldova Montenegro Poland </a:t>
            </a:r>
          </a:p>
          <a:p>
            <a:pPr marL="12699" marR="5080">
              <a:lnSpc>
                <a:spcPts val="1300"/>
              </a:lnSpc>
              <a:spcBef>
                <a:spcPts val="0"/>
              </a:spcBef>
            </a:pPr>
            <a:r>
              <a:rPr lang="en-US" sz="900" spc="-10" baseline="0" noProof="0" dirty="0">
                <a:solidFill>
                  <a:schemeClr val="tx1"/>
                </a:solidFill>
                <a:latin typeface="+mn-lt"/>
                <a:cs typeface="Arial"/>
              </a:rPr>
              <a:t>Romania </a:t>
            </a:r>
          </a:p>
          <a:p>
            <a:pPr marL="12699" marR="5080">
              <a:lnSpc>
                <a:spcPts val="1300"/>
              </a:lnSpc>
              <a:spcBef>
                <a:spcPts val="0"/>
              </a:spcBef>
            </a:pPr>
            <a:r>
              <a:rPr lang="en-US" sz="900" spc="-10" baseline="0" noProof="0" dirty="0">
                <a:solidFill>
                  <a:schemeClr val="tx1"/>
                </a:solidFill>
                <a:latin typeface="+mn-lt"/>
                <a:cs typeface="Arial"/>
              </a:rPr>
              <a:t>Serbia </a:t>
            </a:r>
          </a:p>
          <a:p>
            <a:pPr marL="12699" marR="5080">
              <a:lnSpc>
                <a:spcPts val="1300"/>
              </a:lnSpc>
              <a:spcBef>
                <a:spcPts val="0"/>
              </a:spcBef>
            </a:pPr>
            <a:r>
              <a:rPr lang="en-US" sz="900" spc="-10" baseline="0" noProof="0" dirty="0">
                <a:solidFill>
                  <a:schemeClr val="tx1"/>
                </a:solidFill>
                <a:latin typeface="+mn-lt"/>
                <a:cs typeface="Arial"/>
              </a:rPr>
              <a:t>Slovakia </a:t>
            </a:r>
          </a:p>
          <a:p>
            <a:pPr marL="12699" marR="5080">
              <a:lnSpc>
                <a:spcPts val="1300"/>
              </a:lnSpc>
              <a:spcBef>
                <a:spcPts val="0"/>
              </a:spcBef>
            </a:pPr>
            <a:r>
              <a:rPr lang="en-US" sz="900" spc="-10" baseline="0" noProof="0" dirty="0">
                <a:solidFill>
                  <a:schemeClr val="tx1"/>
                </a:solidFill>
                <a:latin typeface="+mn-lt"/>
                <a:cs typeface="Arial"/>
              </a:rPr>
              <a:t>Slovenia </a:t>
            </a:r>
          </a:p>
          <a:p>
            <a:pPr marL="12699" marR="5080">
              <a:lnSpc>
                <a:spcPts val="1300"/>
              </a:lnSpc>
              <a:spcBef>
                <a:spcPts val="0"/>
              </a:spcBef>
            </a:pPr>
            <a:r>
              <a:rPr lang="en-US" sz="900" spc="-10" baseline="0" noProof="0" dirty="0">
                <a:solidFill>
                  <a:schemeClr val="tx1"/>
                </a:solidFill>
                <a:latin typeface="+mn-lt"/>
                <a:cs typeface="Arial"/>
              </a:rPr>
              <a:t>Türkiye</a:t>
            </a:r>
          </a:p>
          <a:p>
            <a:pPr marL="12699" marR="5080">
              <a:lnSpc>
                <a:spcPts val="1300"/>
              </a:lnSpc>
              <a:spcBef>
                <a:spcPts val="0"/>
              </a:spcBef>
            </a:pPr>
            <a:r>
              <a:rPr lang="en-US" sz="900" spc="-10" baseline="0" noProof="0" dirty="0">
                <a:solidFill>
                  <a:schemeClr val="tx1"/>
                </a:solidFill>
                <a:latin typeface="+mn-lt"/>
                <a:cs typeface="Arial"/>
              </a:rPr>
              <a:t>United Kingdom</a:t>
            </a:r>
          </a:p>
        </p:txBody>
      </p:sp>
      <p:sp>
        <p:nvSpPr>
          <p:cNvPr id="17" name="object 7">
            <a:extLst>
              <a:ext uri="{FF2B5EF4-FFF2-40B4-BE49-F238E27FC236}">
                <a16:creationId xmlns:a16="http://schemas.microsoft.com/office/drawing/2014/main" id="{99836ADA-5B21-F7AC-A787-BB533B929F3F}"/>
              </a:ext>
            </a:extLst>
          </p:cNvPr>
          <p:cNvSpPr txBox="1"/>
          <p:nvPr userDrawn="1"/>
        </p:nvSpPr>
        <p:spPr>
          <a:xfrm>
            <a:off x="734103" y="5831979"/>
            <a:ext cx="1541293" cy="857479"/>
          </a:xfrm>
          <a:prstGeom prst="rect">
            <a:avLst/>
          </a:prstGeom>
        </p:spPr>
        <p:txBody>
          <a:bodyPr vert="horz" wrap="square" lIns="0" tIns="28575" rIns="0" bIns="0" rtlCol="0">
            <a:spAutoFit/>
          </a:bodyPr>
          <a:lstStyle/>
          <a:p>
            <a:pPr marL="12699">
              <a:lnSpc>
                <a:spcPts val="1300"/>
              </a:lnSpc>
              <a:spcBef>
                <a:spcPts val="0"/>
              </a:spcBef>
            </a:pPr>
            <a:r>
              <a:rPr lang="en-US" sz="900" b="1" spc="-10" baseline="0" noProof="0" dirty="0">
                <a:solidFill>
                  <a:schemeClr val="tx1"/>
                </a:solidFill>
                <a:latin typeface="+mn-lt"/>
                <a:cs typeface="Arial"/>
              </a:rPr>
              <a:t>   Country Desks</a:t>
            </a:r>
          </a:p>
          <a:p>
            <a:pPr marL="12699">
              <a:lnSpc>
                <a:spcPts val="1300"/>
              </a:lnSpc>
              <a:spcBef>
                <a:spcPts val="0"/>
              </a:spcBef>
            </a:pPr>
            <a:r>
              <a:rPr lang="en-US" sz="900" spc="-10" baseline="0" noProof="0" dirty="0">
                <a:solidFill>
                  <a:schemeClr val="tx1"/>
                </a:solidFill>
                <a:latin typeface="+mn-lt"/>
                <a:cs typeface="Arial"/>
              </a:rPr>
              <a:t>Albania</a:t>
            </a:r>
          </a:p>
          <a:p>
            <a:pPr marL="12699" marR="5080">
              <a:lnSpc>
                <a:spcPts val="1300"/>
              </a:lnSpc>
              <a:spcBef>
                <a:spcPts val="0"/>
              </a:spcBef>
            </a:pPr>
            <a:r>
              <a:rPr lang="en-US" sz="900" spc="-10" baseline="0" noProof="0" dirty="0">
                <a:solidFill>
                  <a:schemeClr val="tx1"/>
                </a:solidFill>
                <a:latin typeface="+mn-lt"/>
                <a:cs typeface="Arial"/>
              </a:rPr>
              <a:t>Bosnia &amp; Herzegovina North Macedonia </a:t>
            </a:r>
          </a:p>
          <a:p>
            <a:pPr marL="12699" marR="5080">
              <a:lnSpc>
                <a:spcPts val="1300"/>
              </a:lnSpc>
              <a:spcBef>
                <a:spcPts val="0"/>
              </a:spcBef>
            </a:pPr>
            <a:r>
              <a:rPr lang="en-US" sz="900" spc="-10" baseline="0" noProof="0" dirty="0">
                <a:solidFill>
                  <a:schemeClr val="tx1"/>
                </a:solidFill>
                <a:latin typeface="+mn-lt"/>
                <a:cs typeface="Arial"/>
              </a:rPr>
              <a:t>Ukraine</a:t>
            </a:r>
          </a:p>
        </p:txBody>
      </p:sp>
      <p:pic>
        <p:nvPicPr>
          <p:cNvPr id="21" name="Grafik 6" descr="schoenherr-logo-grey-CMYK.gif">
            <a:extLst>
              <a:ext uri="{FF2B5EF4-FFF2-40B4-BE49-F238E27FC236}">
                <a16:creationId xmlns:a16="http://schemas.microsoft.com/office/drawing/2014/main" id="{40ED09DF-70A1-F997-C0C5-B7D1B5B48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7" name="object 12">
            <a:extLst>
              <a:ext uri="{FF2B5EF4-FFF2-40B4-BE49-F238E27FC236}">
                <a16:creationId xmlns:a16="http://schemas.microsoft.com/office/drawing/2014/main" id="{3A97A580-60CB-CBDF-D394-6DF5CCF5B455}"/>
              </a:ext>
            </a:extLst>
          </p:cNvPr>
          <p:cNvSpPr txBox="1"/>
          <p:nvPr userDrawn="1"/>
        </p:nvSpPr>
        <p:spPr>
          <a:xfrm>
            <a:off x="734103" y="1080627"/>
            <a:ext cx="4359126" cy="937837"/>
          </a:xfrm>
          <a:prstGeom prst="rect">
            <a:avLst/>
          </a:prstGeom>
          <a:noFill/>
          <a:ln>
            <a:noFill/>
          </a:ln>
        </p:spPr>
        <p:txBody>
          <a:bodyPr vert="horz" wrap="square" lIns="0" tIns="20320" rIns="0" bIns="0" rtlCol="0">
            <a:spAutoFit/>
          </a:bodyPr>
          <a:lstStyle/>
          <a:p>
            <a:pPr marL="12699" marR="5080" algn="l">
              <a:lnSpc>
                <a:spcPct val="96200"/>
              </a:lnSpc>
              <a:spcBef>
                <a:spcPts val="160"/>
              </a:spcBef>
            </a:pPr>
            <a:r>
              <a:rPr lang="en-US" sz="2000" i="0" spc="0" baseline="0" noProof="0" dirty="0">
                <a:solidFill>
                  <a:schemeClr val="tx2"/>
                </a:solidFill>
                <a:latin typeface="Georgia"/>
                <a:cs typeface="Georgia"/>
              </a:rPr>
              <a:t>Schoenherr has a significant footprint across Central Eastern Europe.</a:t>
            </a:r>
          </a:p>
          <a:p>
            <a:pPr marL="12699" marR="5080" algn="l">
              <a:lnSpc>
                <a:spcPct val="96200"/>
              </a:lnSpc>
              <a:spcBef>
                <a:spcPts val="160"/>
              </a:spcBef>
            </a:pPr>
            <a:endParaRPr lang="en-US" sz="2000" i="0" spc="0" baseline="0" noProof="0" dirty="0">
              <a:solidFill>
                <a:schemeClr val="tx2"/>
              </a:solidFill>
              <a:latin typeface="Georgia"/>
              <a:cs typeface="Georgia"/>
            </a:endParaRPr>
          </a:p>
        </p:txBody>
      </p:sp>
      <p:sp>
        <p:nvSpPr>
          <p:cNvPr id="2" name="TextBox 1">
            <a:extLst>
              <a:ext uri="{FF2B5EF4-FFF2-40B4-BE49-F238E27FC236}">
                <a16:creationId xmlns:a16="http://schemas.microsoft.com/office/drawing/2014/main" id="{C97DBC81-BC65-A521-52D7-0FBA28B885E4}"/>
              </a:ext>
            </a:extLst>
          </p:cNvPr>
          <p:cNvSpPr txBox="1"/>
          <p:nvPr userDrawn="1"/>
        </p:nvSpPr>
        <p:spPr>
          <a:xfrm>
            <a:off x="8965603" y="1752823"/>
            <a:ext cx="1505752" cy="2893100"/>
          </a:xfrm>
          <a:prstGeom prst="rect">
            <a:avLst/>
          </a:prstGeom>
          <a:noFill/>
        </p:spPr>
        <p:txBody>
          <a:bodyPr wrap="square" tIns="0" rtlCol="0">
            <a:spAutoFit/>
          </a:bodyPr>
          <a:lstStyle/>
          <a:p>
            <a:r>
              <a:rPr lang="en-GB" sz="2000" dirty="0">
                <a:solidFill>
                  <a:schemeClr val="tx2"/>
                </a:solidFill>
                <a:latin typeface="+mj-lt"/>
                <a:ea typeface="Verdana" panose="020B0604030504040204" pitchFamily="34" charset="0"/>
              </a:rPr>
              <a:t>450+</a:t>
            </a:r>
            <a:r>
              <a:rPr lang="en-GB" sz="2000" dirty="0">
                <a:solidFill>
                  <a:schemeClr val="tx2"/>
                </a:solidFill>
                <a:latin typeface="+mn-lt"/>
                <a:ea typeface="Verdana" panose="020B0604030504040204" pitchFamily="34" charset="0"/>
              </a:rPr>
              <a:t> </a:t>
            </a:r>
          </a:p>
          <a:p>
            <a:r>
              <a:rPr lang="en-GB" sz="800" dirty="0">
                <a:solidFill>
                  <a:schemeClr val="tx1"/>
                </a:solidFill>
                <a:latin typeface="+mn-lt"/>
                <a:ea typeface="Verdana" panose="020B0604030504040204" pitchFamily="34" charset="0"/>
                <a:cs typeface="Verdana" panose="020B0604030504040204" pitchFamily="34" charset="0"/>
              </a:rPr>
              <a:t>Lawyers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dirty="0">
                <a:solidFill>
                  <a:schemeClr val="tx2"/>
                </a:solidFill>
                <a:latin typeface="+mj-lt"/>
                <a:ea typeface="Verdana" panose="020B0604030504040204" pitchFamily="34" charset="0"/>
              </a:rPr>
              <a:t>800+</a:t>
            </a:r>
          </a:p>
          <a:p>
            <a:r>
              <a:rPr lang="en-GB" sz="800" dirty="0">
                <a:solidFill>
                  <a:schemeClr val="tx1"/>
                </a:solidFill>
                <a:latin typeface="+mn-lt"/>
                <a:ea typeface="Verdana" panose="020B0604030504040204" pitchFamily="34" charset="0"/>
                <a:cs typeface="Verdana" panose="020B0604030504040204" pitchFamily="34" charset="0"/>
              </a:rPr>
              <a:t>Lawyers and staff</a:t>
            </a:r>
          </a:p>
          <a:p>
            <a:endParaRPr lang="en-GB" sz="900" dirty="0">
              <a:solidFill>
                <a:schemeClr val="tx1"/>
              </a:solidFill>
              <a:latin typeface="+mn-lt"/>
              <a:ea typeface="Verdana" panose="020B0604030504040204" pitchFamily="34" charset="0"/>
              <a:cs typeface="Verdana" panose="020B0604030504040204" pitchFamily="34" charset="0"/>
            </a:endParaRPr>
          </a:p>
          <a:p>
            <a:r>
              <a:rPr lang="en-US" sz="2000" dirty="0">
                <a:solidFill>
                  <a:schemeClr val="tx2"/>
                </a:solidFill>
                <a:latin typeface="+mj-lt"/>
                <a:ea typeface="Verdana" panose="020B0604030504040204" pitchFamily="34" charset="0"/>
              </a:rPr>
              <a:t>60%</a:t>
            </a:r>
            <a:r>
              <a:rPr lang="en-US" sz="1000" dirty="0">
                <a:solidFill>
                  <a:schemeClr val="tx2"/>
                </a:solidFill>
                <a:latin typeface="+mj-lt"/>
              </a:rPr>
              <a:t>	</a:t>
            </a:r>
          </a:p>
          <a:p>
            <a:r>
              <a:rPr lang="en-US" sz="800" dirty="0">
                <a:solidFill>
                  <a:schemeClr val="tx1"/>
                </a:solidFill>
                <a:latin typeface="+mn-lt"/>
              </a:rPr>
              <a:t>Women</a:t>
            </a:r>
          </a:p>
          <a:p>
            <a:endParaRPr lang="en-US" sz="800" dirty="0">
              <a:solidFill>
                <a:schemeClr val="tx1"/>
              </a:solidFill>
              <a:latin typeface="+mn-lt"/>
            </a:endParaRPr>
          </a:p>
          <a:p>
            <a:r>
              <a:rPr lang="en-US" sz="2000" kern="1200" dirty="0">
                <a:solidFill>
                  <a:schemeClr val="tx2"/>
                </a:solidFill>
                <a:latin typeface="+mj-lt"/>
                <a:ea typeface="Verdana" panose="020B0604030504040204" pitchFamily="34" charset="0"/>
                <a:cs typeface="+mn-cs"/>
              </a:rPr>
              <a:t>16</a:t>
            </a:r>
          </a:p>
          <a:p>
            <a:r>
              <a:rPr lang="en-US" sz="800" dirty="0">
                <a:solidFill>
                  <a:schemeClr val="tx1"/>
                </a:solidFill>
                <a:latin typeface="+mn-lt"/>
              </a:rPr>
              <a:t>Offices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kern="1200" dirty="0">
                <a:solidFill>
                  <a:schemeClr val="tx2"/>
                </a:solidFill>
                <a:latin typeface="+mj-lt"/>
                <a:ea typeface="Verdana" panose="020B0604030504040204" pitchFamily="34" charset="0"/>
                <a:cs typeface="+mn-cs"/>
              </a:rPr>
              <a:t>4</a:t>
            </a:r>
          </a:p>
          <a:p>
            <a:r>
              <a:rPr lang="en-GB" sz="800" dirty="0">
                <a:solidFill>
                  <a:schemeClr val="tx1"/>
                </a:solidFill>
                <a:latin typeface="+mn-lt"/>
                <a:ea typeface="Verdana" panose="020B0604030504040204" pitchFamily="34" charset="0"/>
                <a:cs typeface="Verdana" panose="020B0604030504040204" pitchFamily="34" charset="0"/>
              </a:rPr>
              <a:t>Desks</a:t>
            </a:r>
          </a:p>
          <a:p>
            <a:endParaRPr lang="en-GB" sz="900" dirty="0">
              <a:solidFill>
                <a:schemeClr val="tx1"/>
              </a:solidFill>
              <a:latin typeface="+mn-lt"/>
              <a:ea typeface="Verdana" panose="020B0604030504040204" pitchFamily="34" charset="0"/>
              <a:cs typeface="Verdana" panose="020B0604030504040204" pitchFamily="34" charset="0"/>
            </a:endParaRPr>
          </a:p>
        </p:txBody>
      </p:sp>
      <p:sp>
        <p:nvSpPr>
          <p:cNvPr id="4" name="bg object 16">
            <a:extLst>
              <a:ext uri="{FF2B5EF4-FFF2-40B4-BE49-F238E27FC236}">
                <a16:creationId xmlns:a16="http://schemas.microsoft.com/office/drawing/2014/main" id="{10887DFC-BCC8-E8FF-D9FA-F0547676B5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DA03CFF-CA12-4C4F-DF6A-AA94DA51311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4" name="Flowchart: Connector 13">
            <a:extLst>
              <a:ext uri="{FF2B5EF4-FFF2-40B4-BE49-F238E27FC236}">
                <a16:creationId xmlns:a16="http://schemas.microsoft.com/office/drawing/2014/main" id="{6000B991-6B09-ED10-21AC-96C79637469A}"/>
              </a:ext>
            </a:extLst>
          </p:cNvPr>
          <p:cNvSpPr/>
          <p:nvPr userDrawn="1"/>
        </p:nvSpPr>
        <p:spPr>
          <a:xfrm>
            <a:off x="743487" y="5903120"/>
            <a:ext cx="79200" cy="79200"/>
          </a:xfrm>
          <a:prstGeom prst="flowChartConnector">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8CEFB37B-A121-E81C-CA75-6846B459E009}"/>
              </a:ext>
            </a:extLst>
          </p:cNvPr>
          <p:cNvSpPr/>
          <p:nvPr userDrawn="1"/>
        </p:nvSpPr>
        <p:spPr>
          <a:xfrm>
            <a:off x="743487" y="3146285"/>
            <a:ext cx="79200" cy="79200"/>
          </a:xfrm>
          <a:prstGeom prst="flowChartConnec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49E36EF-BF13-77E3-13EB-4061C83C6F29}"/>
              </a:ext>
            </a:extLst>
          </p:cNvPr>
          <p:cNvGrpSpPr/>
          <p:nvPr userDrawn="1"/>
        </p:nvGrpSpPr>
        <p:grpSpPr>
          <a:xfrm>
            <a:off x="1493920" y="1797229"/>
            <a:ext cx="7471683" cy="4892229"/>
            <a:chOff x="545053" y="4529273"/>
            <a:chExt cx="8485255" cy="5555885"/>
          </a:xfrm>
        </p:grpSpPr>
        <p:pic>
          <p:nvPicPr>
            <p:cNvPr id="6" name="Picture 5" descr="A map of the world&#10;&#10;AI-generated content may be incorrect.">
              <a:extLst>
                <a:ext uri="{FF2B5EF4-FFF2-40B4-BE49-F238E27FC236}">
                  <a16:creationId xmlns:a16="http://schemas.microsoft.com/office/drawing/2014/main" id="{0DF8F24F-F079-D3FA-020F-5C61F8DC6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3" y="4529273"/>
              <a:ext cx="8485255" cy="5555885"/>
            </a:xfrm>
            <a:prstGeom prst="rect">
              <a:avLst/>
            </a:prstGeom>
          </p:spPr>
        </p:pic>
        <p:sp>
          <p:nvSpPr>
            <p:cNvPr id="9" name="object 6">
              <a:extLst>
                <a:ext uri="{FF2B5EF4-FFF2-40B4-BE49-F238E27FC236}">
                  <a16:creationId xmlns:a16="http://schemas.microsoft.com/office/drawing/2014/main" id="{F57E7230-64AB-397A-AF32-4BD659DB6BB5}"/>
                </a:ext>
              </a:extLst>
            </p:cNvPr>
            <p:cNvSpPr txBox="1"/>
            <p:nvPr/>
          </p:nvSpPr>
          <p:spPr>
            <a:xfrm>
              <a:off x="1822268" y="5816333"/>
              <a:ext cx="52924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Brussels</a:t>
              </a:r>
              <a:endParaRPr sz="809" dirty="0">
                <a:latin typeface="Verdana"/>
                <a:cs typeface="Verdana"/>
              </a:endParaRPr>
            </a:p>
          </p:txBody>
        </p:sp>
        <p:sp>
          <p:nvSpPr>
            <p:cNvPr id="18" name="object 7">
              <a:extLst>
                <a:ext uri="{FF2B5EF4-FFF2-40B4-BE49-F238E27FC236}">
                  <a16:creationId xmlns:a16="http://schemas.microsoft.com/office/drawing/2014/main" id="{EDF94E94-9E4E-8859-3DC4-324B950FE15D}"/>
                </a:ext>
              </a:extLst>
            </p:cNvPr>
            <p:cNvSpPr txBox="1"/>
            <p:nvPr/>
          </p:nvSpPr>
          <p:spPr>
            <a:xfrm>
              <a:off x="5559504" y="5809468"/>
              <a:ext cx="529248" cy="161062"/>
            </a:xfrm>
            <a:prstGeom prst="rect">
              <a:avLst/>
            </a:prstGeom>
          </p:spPr>
          <p:txBody>
            <a:bodyPr vert="horz" wrap="square" lIns="0" tIns="17134" rIns="0" bIns="0" rtlCol="0">
              <a:spAutoFit/>
            </a:bodyPr>
            <a:lstStyle/>
            <a:p>
              <a:pPr marL="13707">
                <a:spcBef>
                  <a:spcPts val="135"/>
                </a:spcBef>
              </a:pPr>
              <a:r>
                <a:rPr sz="809" spc="-22" dirty="0">
                  <a:solidFill>
                    <a:srgbClr val="4A4A49"/>
                  </a:solidFill>
                  <a:latin typeface="Verdana"/>
                  <a:cs typeface="Verdana"/>
                </a:rPr>
                <a:t>Kyiv</a:t>
              </a:r>
              <a:endParaRPr sz="809" dirty="0">
                <a:latin typeface="Verdana"/>
                <a:cs typeface="Verdana"/>
              </a:endParaRPr>
            </a:p>
          </p:txBody>
        </p:sp>
        <p:sp>
          <p:nvSpPr>
            <p:cNvPr id="19" name="object 8">
              <a:extLst>
                <a:ext uri="{FF2B5EF4-FFF2-40B4-BE49-F238E27FC236}">
                  <a16:creationId xmlns:a16="http://schemas.microsoft.com/office/drawing/2014/main" id="{00472E33-5D95-A5DC-F3E2-0A5EB7EC5272}"/>
                </a:ext>
              </a:extLst>
            </p:cNvPr>
            <p:cNvSpPr txBox="1"/>
            <p:nvPr/>
          </p:nvSpPr>
          <p:spPr>
            <a:xfrm>
              <a:off x="3058047" y="6404258"/>
              <a:ext cx="68922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Prague</a:t>
              </a:r>
              <a:endParaRPr sz="809" dirty="0">
                <a:latin typeface="Verdana"/>
                <a:cs typeface="Verdana"/>
              </a:endParaRPr>
            </a:p>
          </p:txBody>
        </p:sp>
        <p:sp>
          <p:nvSpPr>
            <p:cNvPr id="20" name="object 9">
              <a:extLst>
                <a:ext uri="{FF2B5EF4-FFF2-40B4-BE49-F238E27FC236}">
                  <a16:creationId xmlns:a16="http://schemas.microsoft.com/office/drawing/2014/main" id="{BCD69CDC-6E9A-E0CC-75EB-1F7D85CD9BCB}"/>
                </a:ext>
              </a:extLst>
            </p:cNvPr>
            <p:cNvSpPr txBox="1"/>
            <p:nvPr/>
          </p:nvSpPr>
          <p:spPr>
            <a:xfrm>
              <a:off x="3512380" y="6657612"/>
              <a:ext cx="668723"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Bratislava</a:t>
              </a:r>
              <a:endParaRPr sz="809" dirty="0">
                <a:latin typeface="Verdana"/>
                <a:cs typeface="Verdana"/>
              </a:endParaRPr>
            </a:p>
          </p:txBody>
        </p:sp>
        <p:sp>
          <p:nvSpPr>
            <p:cNvPr id="22" name="object 10">
              <a:extLst>
                <a:ext uri="{FF2B5EF4-FFF2-40B4-BE49-F238E27FC236}">
                  <a16:creationId xmlns:a16="http://schemas.microsoft.com/office/drawing/2014/main" id="{0C786476-54F7-BE33-B388-28B23D4428A1}"/>
                </a:ext>
              </a:extLst>
            </p:cNvPr>
            <p:cNvSpPr txBox="1"/>
            <p:nvPr/>
          </p:nvSpPr>
          <p:spPr>
            <a:xfrm>
              <a:off x="2423516" y="7463690"/>
              <a:ext cx="543015"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Ljubljana</a:t>
              </a:r>
              <a:endParaRPr sz="809" dirty="0">
                <a:latin typeface="Verdana"/>
                <a:cs typeface="Verdana"/>
              </a:endParaRPr>
            </a:p>
          </p:txBody>
        </p:sp>
        <p:sp>
          <p:nvSpPr>
            <p:cNvPr id="23" name="object 11">
              <a:extLst>
                <a:ext uri="{FF2B5EF4-FFF2-40B4-BE49-F238E27FC236}">
                  <a16:creationId xmlns:a16="http://schemas.microsoft.com/office/drawing/2014/main" id="{54AE5C43-98F4-6A95-F436-8D61FD97E025}"/>
                </a:ext>
              </a:extLst>
            </p:cNvPr>
            <p:cNvSpPr txBox="1"/>
            <p:nvPr/>
          </p:nvSpPr>
          <p:spPr>
            <a:xfrm>
              <a:off x="4970260" y="7474918"/>
              <a:ext cx="61392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Bucharest</a:t>
              </a:r>
              <a:endParaRPr sz="809" dirty="0">
                <a:latin typeface="Verdana"/>
                <a:cs typeface="Verdana"/>
              </a:endParaRPr>
            </a:p>
          </p:txBody>
        </p:sp>
        <p:sp>
          <p:nvSpPr>
            <p:cNvPr id="24" name="object 12">
              <a:extLst>
                <a:ext uri="{FF2B5EF4-FFF2-40B4-BE49-F238E27FC236}">
                  <a16:creationId xmlns:a16="http://schemas.microsoft.com/office/drawing/2014/main" id="{150CC2DE-0081-C008-4BE5-9BAA794602AB}"/>
                </a:ext>
              </a:extLst>
            </p:cNvPr>
            <p:cNvSpPr txBox="1"/>
            <p:nvPr/>
          </p:nvSpPr>
          <p:spPr>
            <a:xfrm>
              <a:off x="4983496" y="8210637"/>
              <a:ext cx="41003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Sofia</a:t>
              </a:r>
              <a:endParaRPr sz="809" dirty="0">
                <a:latin typeface="Verdana"/>
                <a:cs typeface="Verdana"/>
              </a:endParaRPr>
            </a:p>
          </p:txBody>
        </p:sp>
        <p:sp>
          <p:nvSpPr>
            <p:cNvPr id="25" name="object 13">
              <a:extLst>
                <a:ext uri="{FF2B5EF4-FFF2-40B4-BE49-F238E27FC236}">
                  <a16:creationId xmlns:a16="http://schemas.microsoft.com/office/drawing/2014/main" id="{530E4FA5-CC3D-AE40-9843-B317227A3549}"/>
                </a:ext>
              </a:extLst>
            </p:cNvPr>
            <p:cNvSpPr txBox="1"/>
            <p:nvPr/>
          </p:nvSpPr>
          <p:spPr>
            <a:xfrm>
              <a:off x="3335456" y="5721736"/>
              <a:ext cx="596504"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Warsaw</a:t>
              </a:r>
              <a:endParaRPr sz="809" dirty="0">
                <a:latin typeface="Verdana"/>
                <a:cs typeface="Verdana"/>
              </a:endParaRPr>
            </a:p>
          </p:txBody>
        </p:sp>
        <p:sp>
          <p:nvSpPr>
            <p:cNvPr id="26" name="object 14">
              <a:extLst>
                <a:ext uri="{FF2B5EF4-FFF2-40B4-BE49-F238E27FC236}">
                  <a16:creationId xmlns:a16="http://schemas.microsoft.com/office/drawing/2014/main" id="{FE13D23A-8D87-E78B-9EDA-6642BF5559F3}"/>
                </a:ext>
              </a:extLst>
            </p:cNvPr>
            <p:cNvSpPr txBox="1"/>
            <p:nvPr/>
          </p:nvSpPr>
          <p:spPr>
            <a:xfrm>
              <a:off x="3382651" y="7545477"/>
              <a:ext cx="505546"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Zagreb</a:t>
              </a:r>
              <a:endParaRPr sz="809" dirty="0">
                <a:latin typeface="Verdana"/>
                <a:cs typeface="Verdana"/>
              </a:endParaRPr>
            </a:p>
          </p:txBody>
        </p:sp>
        <p:sp>
          <p:nvSpPr>
            <p:cNvPr id="27" name="object 15">
              <a:extLst>
                <a:ext uri="{FF2B5EF4-FFF2-40B4-BE49-F238E27FC236}">
                  <a16:creationId xmlns:a16="http://schemas.microsoft.com/office/drawing/2014/main" id="{116AE5ED-A99E-A86F-E005-4AB9E8F8952D}"/>
                </a:ext>
              </a:extLst>
            </p:cNvPr>
            <p:cNvSpPr txBox="1"/>
            <p:nvPr/>
          </p:nvSpPr>
          <p:spPr>
            <a:xfrm>
              <a:off x="3326517" y="8575604"/>
              <a:ext cx="674410"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Podgorica</a:t>
              </a:r>
              <a:endParaRPr sz="809" dirty="0">
                <a:latin typeface="Verdana"/>
                <a:cs typeface="Verdana"/>
              </a:endParaRPr>
            </a:p>
          </p:txBody>
        </p:sp>
        <p:sp>
          <p:nvSpPr>
            <p:cNvPr id="28" name="object 16">
              <a:extLst>
                <a:ext uri="{FF2B5EF4-FFF2-40B4-BE49-F238E27FC236}">
                  <a16:creationId xmlns:a16="http://schemas.microsoft.com/office/drawing/2014/main" id="{33FC18E8-7101-5FC3-FC9C-F96900E2611A}"/>
                </a:ext>
              </a:extLst>
            </p:cNvPr>
            <p:cNvSpPr txBox="1"/>
            <p:nvPr/>
          </p:nvSpPr>
          <p:spPr>
            <a:xfrm>
              <a:off x="4385757" y="8685303"/>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Skopje</a:t>
              </a:r>
              <a:endParaRPr sz="809" dirty="0">
                <a:latin typeface="Verdana"/>
                <a:cs typeface="Verdana"/>
              </a:endParaRPr>
            </a:p>
          </p:txBody>
        </p:sp>
        <p:sp>
          <p:nvSpPr>
            <p:cNvPr id="29" name="object 17">
              <a:extLst>
                <a:ext uri="{FF2B5EF4-FFF2-40B4-BE49-F238E27FC236}">
                  <a16:creationId xmlns:a16="http://schemas.microsoft.com/office/drawing/2014/main" id="{98120731-02FF-DA55-659E-4C8F316FC3BE}"/>
                </a:ext>
              </a:extLst>
            </p:cNvPr>
            <p:cNvSpPr txBox="1"/>
            <p:nvPr/>
          </p:nvSpPr>
          <p:spPr>
            <a:xfrm>
              <a:off x="3888197" y="9012879"/>
              <a:ext cx="497559"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Tirana</a:t>
              </a:r>
              <a:endParaRPr sz="809" dirty="0">
                <a:latin typeface="Verdana"/>
                <a:cs typeface="Verdana"/>
              </a:endParaRPr>
            </a:p>
          </p:txBody>
        </p:sp>
        <p:sp>
          <p:nvSpPr>
            <p:cNvPr id="30" name="object 18">
              <a:extLst>
                <a:ext uri="{FF2B5EF4-FFF2-40B4-BE49-F238E27FC236}">
                  <a16:creationId xmlns:a16="http://schemas.microsoft.com/office/drawing/2014/main" id="{B56969D1-1FCE-DC1F-ABBE-BC3C7009A42E}"/>
                </a:ext>
              </a:extLst>
            </p:cNvPr>
            <p:cNvSpPr txBox="1"/>
            <p:nvPr/>
          </p:nvSpPr>
          <p:spPr>
            <a:xfrm>
              <a:off x="6387423" y="8611618"/>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Istanbul</a:t>
              </a:r>
              <a:endParaRPr sz="809" dirty="0">
                <a:latin typeface="Verdana"/>
                <a:cs typeface="Verdana"/>
              </a:endParaRPr>
            </a:p>
          </p:txBody>
        </p:sp>
        <p:sp>
          <p:nvSpPr>
            <p:cNvPr id="31" name="object 20">
              <a:extLst>
                <a:ext uri="{FF2B5EF4-FFF2-40B4-BE49-F238E27FC236}">
                  <a16:creationId xmlns:a16="http://schemas.microsoft.com/office/drawing/2014/main" id="{02A044CB-D98D-3EB2-207F-EBCB930E72FD}"/>
                </a:ext>
              </a:extLst>
            </p:cNvPr>
            <p:cNvSpPr txBox="1"/>
            <p:nvPr/>
          </p:nvSpPr>
          <p:spPr>
            <a:xfrm>
              <a:off x="5393534" y="6619639"/>
              <a:ext cx="668723"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Chisinau</a:t>
              </a:r>
              <a:endParaRPr sz="809" dirty="0">
                <a:latin typeface="Verdana"/>
                <a:cs typeface="Verdana"/>
              </a:endParaRPr>
            </a:p>
          </p:txBody>
        </p:sp>
        <p:sp>
          <p:nvSpPr>
            <p:cNvPr id="32" name="object 21">
              <a:extLst>
                <a:ext uri="{FF2B5EF4-FFF2-40B4-BE49-F238E27FC236}">
                  <a16:creationId xmlns:a16="http://schemas.microsoft.com/office/drawing/2014/main" id="{C20BBFEC-8D6D-589E-53AF-9315367665EE}"/>
                </a:ext>
              </a:extLst>
            </p:cNvPr>
            <p:cNvSpPr txBox="1"/>
            <p:nvPr/>
          </p:nvSpPr>
          <p:spPr>
            <a:xfrm>
              <a:off x="3362921" y="7849797"/>
              <a:ext cx="588293" cy="156912"/>
            </a:xfrm>
            <a:prstGeom prst="rect">
              <a:avLst/>
            </a:prstGeom>
          </p:spPr>
          <p:txBody>
            <a:bodyPr vert="horz" wrap="square" lIns="0" tIns="17134" rIns="0" bIns="0" rtlCol="0">
              <a:spAutoFit/>
            </a:bodyPr>
            <a:lstStyle/>
            <a:p>
              <a:pPr marL="13707">
                <a:lnSpc>
                  <a:spcPts val="955"/>
                </a:lnSpc>
              </a:pPr>
              <a:r>
                <a:rPr lang="en-US" sz="809" spc="-11" dirty="0">
                  <a:solidFill>
                    <a:srgbClr val="4A4A49"/>
                  </a:solidFill>
                  <a:latin typeface="Verdana"/>
                  <a:cs typeface="Verdana"/>
                </a:rPr>
                <a:t>Sarajevo</a:t>
              </a:r>
              <a:endParaRPr lang="en-US" sz="809" dirty="0">
                <a:latin typeface="Verdana"/>
                <a:cs typeface="Verdana"/>
              </a:endParaRPr>
            </a:p>
          </p:txBody>
        </p:sp>
        <p:sp>
          <p:nvSpPr>
            <p:cNvPr id="33" name="TextBox 32">
              <a:extLst>
                <a:ext uri="{FF2B5EF4-FFF2-40B4-BE49-F238E27FC236}">
                  <a16:creationId xmlns:a16="http://schemas.microsoft.com/office/drawing/2014/main" id="{F8C96960-6E0D-6258-71C9-6F900F02D06F}"/>
                </a:ext>
              </a:extLst>
            </p:cNvPr>
            <p:cNvSpPr txBox="1"/>
            <p:nvPr/>
          </p:nvSpPr>
          <p:spPr>
            <a:xfrm>
              <a:off x="2668793" y="6876135"/>
              <a:ext cx="666664" cy="246271"/>
            </a:xfrm>
            <a:prstGeom prst="rect">
              <a:avLst/>
            </a:prstGeom>
            <a:noFill/>
          </p:spPr>
          <p:txBody>
            <a:bodyPr wrap="square">
              <a:spAutoFit/>
            </a:bodyPr>
            <a:lstStyle/>
            <a:p>
              <a:pPr marL="13707">
                <a:spcBef>
                  <a:spcPts val="135"/>
                </a:spcBef>
              </a:pPr>
              <a:r>
                <a:rPr lang="en-US" sz="809" spc="-11" dirty="0">
                  <a:solidFill>
                    <a:srgbClr val="4A4A49"/>
                  </a:solidFill>
                  <a:latin typeface="Verdana"/>
                </a:rPr>
                <a:t>Linz</a:t>
              </a:r>
            </a:p>
          </p:txBody>
        </p:sp>
        <p:sp>
          <p:nvSpPr>
            <p:cNvPr id="34" name="TextBox 33">
              <a:extLst>
                <a:ext uri="{FF2B5EF4-FFF2-40B4-BE49-F238E27FC236}">
                  <a16:creationId xmlns:a16="http://schemas.microsoft.com/office/drawing/2014/main" id="{74DF54BC-B9A3-5DF6-6A76-30ADA2CDE8FC}"/>
                </a:ext>
              </a:extLst>
            </p:cNvPr>
            <p:cNvSpPr txBox="1"/>
            <p:nvPr/>
          </p:nvSpPr>
          <p:spPr>
            <a:xfrm>
              <a:off x="2949772" y="6888311"/>
              <a:ext cx="596504" cy="215444"/>
            </a:xfrm>
            <a:prstGeom prst="rect">
              <a:avLst/>
            </a:prstGeom>
            <a:noFill/>
          </p:spPr>
          <p:txBody>
            <a:bodyPr wrap="square">
              <a:spAutoFit/>
            </a:bodyPr>
            <a:lstStyle/>
            <a:p>
              <a:r>
                <a:rPr lang="en-US" sz="800" spc="-11" dirty="0">
                  <a:solidFill>
                    <a:srgbClr val="4A4A49"/>
                  </a:solidFill>
                  <a:latin typeface="Verdana"/>
                </a:rPr>
                <a:t>Vienna</a:t>
              </a:r>
              <a:endParaRPr lang="en-US" sz="800" dirty="0"/>
            </a:p>
          </p:txBody>
        </p:sp>
        <p:sp>
          <p:nvSpPr>
            <p:cNvPr id="35" name="TextBox 34">
              <a:extLst>
                <a:ext uri="{FF2B5EF4-FFF2-40B4-BE49-F238E27FC236}">
                  <a16:creationId xmlns:a16="http://schemas.microsoft.com/office/drawing/2014/main" id="{935FD124-B7FD-6269-BA69-E65B90AA411D}"/>
                </a:ext>
              </a:extLst>
            </p:cNvPr>
            <p:cNvSpPr txBox="1"/>
            <p:nvPr/>
          </p:nvSpPr>
          <p:spPr>
            <a:xfrm>
              <a:off x="3395655" y="7138993"/>
              <a:ext cx="763717" cy="244670"/>
            </a:xfrm>
            <a:prstGeom prst="rect">
              <a:avLst/>
            </a:prstGeom>
            <a:noFill/>
          </p:spPr>
          <p:txBody>
            <a:bodyPr wrap="square">
              <a:spAutoFit/>
            </a:bodyPr>
            <a:lstStyle/>
            <a:p>
              <a:r>
                <a:rPr lang="en-US" sz="800" spc="-11" dirty="0">
                  <a:solidFill>
                    <a:srgbClr val="4A4A49"/>
                  </a:solidFill>
                  <a:latin typeface="Verdana"/>
                  <a:cs typeface="Verdana"/>
                </a:rPr>
                <a:t>Budapest</a:t>
              </a:r>
              <a:endParaRPr lang="en-US" sz="800" dirty="0"/>
            </a:p>
          </p:txBody>
        </p:sp>
        <p:sp>
          <p:nvSpPr>
            <p:cNvPr id="36" name="TextBox 35">
              <a:extLst>
                <a:ext uri="{FF2B5EF4-FFF2-40B4-BE49-F238E27FC236}">
                  <a16:creationId xmlns:a16="http://schemas.microsoft.com/office/drawing/2014/main" id="{5047DF20-B41C-3896-F210-EBE7C17A2876}"/>
                </a:ext>
              </a:extLst>
            </p:cNvPr>
            <p:cNvSpPr txBox="1"/>
            <p:nvPr/>
          </p:nvSpPr>
          <p:spPr>
            <a:xfrm>
              <a:off x="3931960" y="7790519"/>
              <a:ext cx="763717" cy="238262"/>
            </a:xfrm>
            <a:prstGeom prst="rect">
              <a:avLst/>
            </a:prstGeom>
            <a:noFill/>
          </p:spPr>
          <p:txBody>
            <a:bodyPr wrap="square">
              <a:spAutoFit/>
            </a:bodyPr>
            <a:lstStyle/>
            <a:p>
              <a:pPr>
                <a:lnSpc>
                  <a:spcPts val="955"/>
                </a:lnSpc>
              </a:pPr>
              <a:r>
                <a:rPr lang="en-US" sz="800" spc="-11" dirty="0">
                  <a:solidFill>
                    <a:srgbClr val="4A4A49"/>
                  </a:solidFill>
                  <a:latin typeface="Verdana"/>
                  <a:cs typeface="Verdana"/>
                </a:rPr>
                <a:t>Belgrade</a:t>
              </a:r>
            </a:p>
          </p:txBody>
        </p:sp>
        <p:sp>
          <p:nvSpPr>
            <p:cNvPr id="37" name="object 6">
              <a:extLst>
                <a:ext uri="{FF2B5EF4-FFF2-40B4-BE49-F238E27FC236}">
                  <a16:creationId xmlns:a16="http://schemas.microsoft.com/office/drawing/2014/main" id="{09E519C4-D6DA-0392-8E43-9DC574B92FE9}"/>
                </a:ext>
              </a:extLst>
            </p:cNvPr>
            <p:cNvSpPr txBox="1"/>
            <p:nvPr/>
          </p:nvSpPr>
          <p:spPr>
            <a:xfrm>
              <a:off x="1179794" y="5633508"/>
              <a:ext cx="472222" cy="141823"/>
            </a:xfrm>
            <a:prstGeom prst="rect">
              <a:avLst/>
            </a:prstGeom>
          </p:spPr>
          <p:txBody>
            <a:bodyPr vert="horz" wrap="square" lIns="0" tIns="17134" rIns="0" bIns="0" rtlCol="0">
              <a:spAutoFit/>
            </a:bodyPr>
            <a:lstStyle/>
            <a:p>
              <a:pPr marL="13707">
                <a:spcBef>
                  <a:spcPts val="135"/>
                </a:spcBef>
              </a:pPr>
              <a:r>
                <a:rPr lang="de-DE" sz="809" spc="-11" dirty="0">
                  <a:solidFill>
                    <a:srgbClr val="4A4A49"/>
                  </a:solidFill>
                  <a:latin typeface="Verdana"/>
                  <a:cs typeface="Verdana"/>
                </a:rPr>
                <a:t>London</a:t>
              </a:r>
              <a:endParaRPr sz="809" dirty="0">
                <a:latin typeface="Verdana"/>
                <a:cs typeface="Verdana"/>
              </a:endParaRPr>
            </a:p>
          </p:txBody>
        </p:sp>
        <p:sp>
          <p:nvSpPr>
            <p:cNvPr id="38" name="object 28">
              <a:extLst>
                <a:ext uri="{FF2B5EF4-FFF2-40B4-BE49-F238E27FC236}">
                  <a16:creationId xmlns:a16="http://schemas.microsoft.com/office/drawing/2014/main" id="{578DE3FE-B7B2-D351-5CEE-A38DEF00022E}"/>
                </a:ext>
              </a:extLst>
            </p:cNvPr>
            <p:cNvSpPr/>
            <p:nvPr/>
          </p:nvSpPr>
          <p:spPr>
            <a:xfrm>
              <a:off x="3525223" y="681637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39" name="object 28">
              <a:extLst>
                <a:ext uri="{FF2B5EF4-FFF2-40B4-BE49-F238E27FC236}">
                  <a16:creationId xmlns:a16="http://schemas.microsoft.com/office/drawing/2014/main" id="{FA0579A1-89EF-F981-A4D8-B147D0F5D45E}"/>
                </a:ext>
              </a:extLst>
            </p:cNvPr>
            <p:cNvSpPr/>
            <p:nvPr/>
          </p:nvSpPr>
          <p:spPr>
            <a:xfrm>
              <a:off x="1377046" y="5808287"/>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0" name="object 28">
              <a:extLst>
                <a:ext uri="{FF2B5EF4-FFF2-40B4-BE49-F238E27FC236}">
                  <a16:creationId xmlns:a16="http://schemas.microsoft.com/office/drawing/2014/main" id="{B15DCA94-7B91-6AB3-23A7-AF0C7A6B2631}"/>
                </a:ext>
              </a:extLst>
            </p:cNvPr>
            <p:cNvSpPr/>
            <p:nvPr/>
          </p:nvSpPr>
          <p:spPr>
            <a:xfrm>
              <a:off x="2059145" y="595585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1" name="object 28">
              <a:extLst>
                <a:ext uri="{FF2B5EF4-FFF2-40B4-BE49-F238E27FC236}">
                  <a16:creationId xmlns:a16="http://schemas.microsoft.com/office/drawing/2014/main" id="{4F5BF5A4-84DD-DFDF-79CF-F86A27EA5126}"/>
                </a:ext>
              </a:extLst>
            </p:cNvPr>
            <p:cNvSpPr/>
            <p:nvPr/>
          </p:nvSpPr>
          <p:spPr>
            <a:xfrm>
              <a:off x="3864743" y="5775331"/>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2" name="object 28">
              <a:extLst>
                <a:ext uri="{FF2B5EF4-FFF2-40B4-BE49-F238E27FC236}">
                  <a16:creationId xmlns:a16="http://schemas.microsoft.com/office/drawing/2014/main" id="{70F99BF9-100A-D46A-61D7-9250AA0D4882}"/>
                </a:ext>
              </a:extLst>
            </p:cNvPr>
            <p:cNvSpPr/>
            <p:nvPr/>
          </p:nvSpPr>
          <p:spPr>
            <a:xfrm>
              <a:off x="5449971" y="585124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43" name="object 28">
              <a:extLst>
                <a:ext uri="{FF2B5EF4-FFF2-40B4-BE49-F238E27FC236}">
                  <a16:creationId xmlns:a16="http://schemas.microsoft.com/office/drawing/2014/main" id="{98A582DE-BD3B-A2AF-D270-4A9BF1975848}"/>
                </a:ext>
              </a:extLst>
            </p:cNvPr>
            <p:cNvSpPr/>
            <p:nvPr/>
          </p:nvSpPr>
          <p:spPr>
            <a:xfrm>
              <a:off x="3277438" y="6878565"/>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4" name="object 28">
              <a:extLst>
                <a:ext uri="{FF2B5EF4-FFF2-40B4-BE49-F238E27FC236}">
                  <a16:creationId xmlns:a16="http://schemas.microsoft.com/office/drawing/2014/main" id="{998475A4-6B3C-DD17-45B3-0DEEB02B6CD8}"/>
                </a:ext>
              </a:extLst>
            </p:cNvPr>
            <p:cNvSpPr/>
            <p:nvPr/>
          </p:nvSpPr>
          <p:spPr>
            <a:xfrm>
              <a:off x="2868927" y="685127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5" name="object 28">
              <a:extLst>
                <a:ext uri="{FF2B5EF4-FFF2-40B4-BE49-F238E27FC236}">
                  <a16:creationId xmlns:a16="http://schemas.microsoft.com/office/drawing/2014/main" id="{F30C8649-F72F-60CA-FDF0-E4EB52D08393}"/>
                </a:ext>
              </a:extLst>
            </p:cNvPr>
            <p:cNvSpPr/>
            <p:nvPr/>
          </p:nvSpPr>
          <p:spPr>
            <a:xfrm>
              <a:off x="2973848" y="644115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6" name="object 28">
              <a:extLst>
                <a:ext uri="{FF2B5EF4-FFF2-40B4-BE49-F238E27FC236}">
                  <a16:creationId xmlns:a16="http://schemas.microsoft.com/office/drawing/2014/main" id="{4999CA9D-F7A5-851B-C4FB-B5F5B77AF468}"/>
                </a:ext>
              </a:extLst>
            </p:cNvPr>
            <p:cNvSpPr/>
            <p:nvPr/>
          </p:nvSpPr>
          <p:spPr>
            <a:xfrm>
              <a:off x="5185967" y="764558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7" name="object 28">
              <a:extLst>
                <a:ext uri="{FF2B5EF4-FFF2-40B4-BE49-F238E27FC236}">
                  <a16:creationId xmlns:a16="http://schemas.microsoft.com/office/drawing/2014/main" id="{2F5D5556-AC52-BCC4-46A9-80663ED38043}"/>
                </a:ext>
              </a:extLst>
            </p:cNvPr>
            <p:cNvSpPr/>
            <p:nvPr/>
          </p:nvSpPr>
          <p:spPr>
            <a:xfrm>
              <a:off x="4137225" y="769501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8" name="object 28">
              <a:extLst>
                <a:ext uri="{FF2B5EF4-FFF2-40B4-BE49-F238E27FC236}">
                  <a16:creationId xmlns:a16="http://schemas.microsoft.com/office/drawing/2014/main" id="{AC9A5496-F961-4B63-AC40-86884F88E498}"/>
                </a:ext>
              </a:extLst>
            </p:cNvPr>
            <p:cNvSpPr/>
            <p:nvPr/>
          </p:nvSpPr>
          <p:spPr>
            <a:xfrm>
              <a:off x="3290921" y="755118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9" name="object 28">
              <a:extLst>
                <a:ext uri="{FF2B5EF4-FFF2-40B4-BE49-F238E27FC236}">
                  <a16:creationId xmlns:a16="http://schemas.microsoft.com/office/drawing/2014/main" id="{A4B50737-079A-70AC-6071-7AE7D3F4A2BD}"/>
                </a:ext>
              </a:extLst>
            </p:cNvPr>
            <p:cNvSpPr/>
            <p:nvPr/>
          </p:nvSpPr>
          <p:spPr>
            <a:xfrm>
              <a:off x="2995540" y="749496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0" name="object 28">
              <a:extLst>
                <a:ext uri="{FF2B5EF4-FFF2-40B4-BE49-F238E27FC236}">
                  <a16:creationId xmlns:a16="http://schemas.microsoft.com/office/drawing/2014/main" id="{43E0D671-E6BE-1047-CE0A-56FF31D19749}"/>
                </a:ext>
              </a:extLst>
            </p:cNvPr>
            <p:cNvSpPr/>
            <p:nvPr/>
          </p:nvSpPr>
          <p:spPr>
            <a:xfrm>
              <a:off x="3752242" y="709714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1" name="object 28">
              <a:extLst>
                <a:ext uri="{FF2B5EF4-FFF2-40B4-BE49-F238E27FC236}">
                  <a16:creationId xmlns:a16="http://schemas.microsoft.com/office/drawing/2014/main" id="{6807A98F-74FA-EC7D-BF56-BD633E19B3EC}"/>
                </a:ext>
              </a:extLst>
            </p:cNvPr>
            <p:cNvSpPr/>
            <p:nvPr/>
          </p:nvSpPr>
          <p:spPr>
            <a:xfrm>
              <a:off x="4898259" y="825681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2" name="object 28">
              <a:extLst>
                <a:ext uri="{FF2B5EF4-FFF2-40B4-BE49-F238E27FC236}">
                  <a16:creationId xmlns:a16="http://schemas.microsoft.com/office/drawing/2014/main" id="{A3CC27C7-C88D-32CD-4955-2D9A54A43295}"/>
                </a:ext>
              </a:extLst>
            </p:cNvPr>
            <p:cNvSpPr/>
            <p:nvPr/>
          </p:nvSpPr>
          <p:spPr>
            <a:xfrm>
              <a:off x="6279425" y="863530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3" name="object 28">
              <a:extLst>
                <a:ext uri="{FF2B5EF4-FFF2-40B4-BE49-F238E27FC236}">
                  <a16:creationId xmlns:a16="http://schemas.microsoft.com/office/drawing/2014/main" id="{E94E551B-F201-1755-A952-C5C96D26C034}"/>
                </a:ext>
              </a:extLst>
            </p:cNvPr>
            <p:cNvSpPr/>
            <p:nvPr/>
          </p:nvSpPr>
          <p:spPr>
            <a:xfrm>
              <a:off x="4407209" y="861161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4" name="object 28">
              <a:extLst>
                <a:ext uri="{FF2B5EF4-FFF2-40B4-BE49-F238E27FC236}">
                  <a16:creationId xmlns:a16="http://schemas.microsoft.com/office/drawing/2014/main" id="{1A57BD11-2CA5-99C0-B205-1853D6A25C77}"/>
                </a:ext>
              </a:extLst>
            </p:cNvPr>
            <p:cNvSpPr/>
            <p:nvPr/>
          </p:nvSpPr>
          <p:spPr>
            <a:xfrm>
              <a:off x="3675273" y="801557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5" name="object 28">
              <a:extLst>
                <a:ext uri="{FF2B5EF4-FFF2-40B4-BE49-F238E27FC236}">
                  <a16:creationId xmlns:a16="http://schemas.microsoft.com/office/drawing/2014/main" id="{FC3E01C1-33BE-F659-0806-8B03282BC250}"/>
                </a:ext>
              </a:extLst>
            </p:cNvPr>
            <p:cNvSpPr/>
            <p:nvPr/>
          </p:nvSpPr>
          <p:spPr>
            <a:xfrm>
              <a:off x="3816198" y="847353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6" name="object 28">
              <a:extLst>
                <a:ext uri="{FF2B5EF4-FFF2-40B4-BE49-F238E27FC236}">
                  <a16:creationId xmlns:a16="http://schemas.microsoft.com/office/drawing/2014/main" id="{76DD1D2F-8FCF-E6C3-91F2-A5118AF10987}"/>
                </a:ext>
              </a:extLst>
            </p:cNvPr>
            <p:cNvSpPr/>
            <p:nvPr/>
          </p:nvSpPr>
          <p:spPr>
            <a:xfrm>
              <a:off x="4091074" y="9154702"/>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8" name="object 28">
              <a:extLst>
                <a:ext uri="{FF2B5EF4-FFF2-40B4-BE49-F238E27FC236}">
                  <a16:creationId xmlns:a16="http://schemas.microsoft.com/office/drawing/2014/main" id="{76AB77F8-4657-23BB-4138-D1434C250D33}"/>
                </a:ext>
              </a:extLst>
            </p:cNvPr>
            <p:cNvSpPr/>
            <p:nvPr/>
          </p:nvSpPr>
          <p:spPr>
            <a:xfrm>
              <a:off x="5559504" y="6798039"/>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chemeClr val="accent2"/>
            </a:solidFill>
            <a:ln>
              <a:noFill/>
            </a:ln>
          </p:spPr>
          <p:txBody>
            <a:bodyPr wrap="square" lIns="0" tIns="0" rIns="0" bIns="0" rtlCol="0"/>
            <a:lstStyle/>
            <a:p>
              <a:endParaRPr sz="900">
                <a:solidFill>
                  <a:schemeClr val="accent2"/>
                </a:solidFill>
              </a:endParaRPr>
            </a:p>
          </p:txBody>
        </p:sp>
      </p:grpSp>
    </p:spTree>
    <p:extLst>
      <p:ext uri="{BB962C8B-B14F-4D97-AF65-F5344CB8AC3E}">
        <p14:creationId xmlns:p14="http://schemas.microsoft.com/office/powerpoint/2010/main" val="186775717"/>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our office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1941004"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sz="2000" kern="1200" spc="-10" noProof="0" dirty="0">
                <a:solidFill>
                  <a:schemeClr val="tx2"/>
                </a:solidFill>
                <a:latin typeface="+mj-lt"/>
                <a:ea typeface="+mn-ea"/>
                <a:cs typeface="+mn-cs"/>
              </a:rPr>
              <a:t>Where to find </a:t>
            </a:r>
            <a:r>
              <a:rPr lang="en-US" sz="2000" i="0" kern="1200" spc="-10" noProof="0" dirty="0">
                <a:solidFill>
                  <a:schemeClr val="tx2"/>
                </a:solidFill>
                <a:latin typeface="+mj-lt"/>
                <a:ea typeface="+mn-ea"/>
                <a:cs typeface="+mn-cs"/>
              </a:rPr>
              <a:t>us</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grpSp>
        <p:nvGrpSpPr>
          <p:cNvPr id="6" name="Group 5">
            <a:extLst>
              <a:ext uri="{FF2B5EF4-FFF2-40B4-BE49-F238E27FC236}">
                <a16:creationId xmlns:a16="http://schemas.microsoft.com/office/drawing/2014/main" id="{479ABE8C-F3BC-67FB-C0BE-EE3F814D7BAA}"/>
              </a:ext>
            </a:extLst>
          </p:cNvPr>
          <p:cNvGrpSpPr/>
          <p:nvPr userDrawn="1"/>
        </p:nvGrpSpPr>
        <p:grpSpPr>
          <a:xfrm>
            <a:off x="734102" y="2205581"/>
            <a:ext cx="9411150" cy="3793016"/>
            <a:chOff x="734102" y="1957810"/>
            <a:chExt cx="9411150" cy="3793016"/>
          </a:xfrm>
        </p:grpSpPr>
        <p:sp>
          <p:nvSpPr>
            <p:cNvPr id="28" name="Rectangle: Rounded Corners 9198">
              <a:extLst>
                <a:ext uri="{FF2B5EF4-FFF2-40B4-BE49-F238E27FC236}">
                  <a16:creationId xmlns:a16="http://schemas.microsoft.com/office/drawing/2014/main" id="{9F54F84F-DC4E-C452-2017-EFCD5CD70576}"/>
                </a:ext>
              </a:extLst>
            </p:cNvPr>
            <p:cNvSpPr>
              <a:spLocks noChangeArrowheads="1"/>
            </p:cNvSpPr>
            <p:nvPr/>
          </p:nvSpPr>
          <p:spPr bwMode="auto">
            <a:xfrm>
              <a:off x="5667891"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a:t>
              </a:r>
              <a:r>
                <a:rPr kumimoji="0" lang="de-DE" altLang="zh-TW" sz="900" b="1" i="0" u="none" strike="noStrike" cap="none" spc="-10" normalizeH="0" baseline="0" dirty="0" err="1"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erbia</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vojvode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Bojovića</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6-8</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SRB-11000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+381 11 320 26 00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office@schoenherr.rs</a:t>
              </a:r>
              <a:endParaRPr kumimoji="0" lang="de-DE" altLang="zh-TW" sz="900" b="0" i="0" u="none" strike="noStrike" cap="none" spc="-10" normalizeH="0" baseline="0" dirty="0">
                <a:ln>
                  <a:noFill/>
                </a:ln>
                <a:solidFill>
                  <a:schemeClr val="tx1"/>
                </a:solidFill>
                <a:effectLst/>
              </a:endParaRPr>
            </a:p>
          </p:txBody>
        </p:sp>
        <p:sp>
          <p:nvSpPr>
            <p:cNvPr id="29" name="Rectangle: Rounded Corners 9197">
              <a:extLst>
                <a:ext uri="{FF2B5EF4-FFF2-40B4-BE49-F238E27FC236}">
                  <a16:creationId xmlns:a16="http://schemas.microsoft.com/office/drawing/2014/main" id="{D9AC9D58-AEEF-D5E4-6B37-E7CC1B609067}"/>
                </a:ext>
              </a:extLst>
            </p:cNvPr>
            <p:cNvSpPr>
              <a:spLocks noChangeArrowheads="1"/>
            </p:cNvSpPr>
            <p:nvPr/>
          </p:nvSpPr>
          <p:spPr bwMode="auto">
            <a:xfrm>
              <a:off x="5667892" y="4011554"/>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Romania | Bucharest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Blvd. Dacia Nr. 30</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RO-010413 Bucharest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+40 21 319 67 90</a:t>
              </a:r>
              <a:endParaRPr kumimoji="0" lang="en-US"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office.romania@schoenherr.eu</a:t>
              </a:r>
              <a:endParaRPr kumimoji="0" lang="en-US"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1" name="Rectangle: Rounded Corners 9196">
              <a:extLst>
                <a:ext uri="{FF2B5EF4-FFF2-40B4-BE49-F238E27FC236}">
                  <a16:creationId xmlns:a16="http://schemas.microsoft.com/office/drawing/2014/main" id="{92ED93F8-655E-5402-7205-D687E59C0FB7}"/>
                </a:ext>
              </a:extLst>
            </p:cNvPr>
            <p:cNvSpPr>
              <a:spLocks noChangeArrowheads="1"/>
            </p:cNvSpPr>
            <p:nvPr/>
          </p:nvSpPr>
          <p:spPr bwMode="auto">
            <a:xfrm>
              <a:off x="7985252" y="3993863"/>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Türkiye | Istanbul</a:t>
              </a:r>
              <a:endParaRPr kumimoji="0" lang="en-US" altLang="zh-TW" sz="900" b="1" i="0" u="none" strike="noStrike" cap="none" spc="-10" normalizeH="0" baseline="0" dirty="0">
                <a:ln>
                  <a:noFill/>
                </a:ln>
                <a:solidFill>
                  <a:schemeClr val="tx1"/>
                </a:solidFill>
                <a:effectLst/>
              </a:endParaRP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Levent Mah. </a:t>
              </a:r>
              <a:r>
                <a:rPr lang="en-US" altLang="zh-TW" sz="900" b="0" spc="-10" baseline="0" dirty="0" err="1">
                  <a:latin typeface="Verdana" panose="020B0604030504040204" pitchFamily="34" charset="0"/>
                  <a:cs typeface="Times New Roman" panose="02020603050405020304" pitchFamily="18" charset="0"/>
                </a:rPr>
                <a:t>Mektep</a:t>
              </a:r>
              <a:r>
                <a:rPr lang="en-US" altLang="zh-TW" sz="900" b="0" spc="-10" baseline="0" dirty="0">
                  <a:latin typeface="Verdana" panose="020B0604030504040204" pitchFamily="34" charset="0"/>
                  <a:cs typeface="Times New Roman" panose="02020603050405020304" pitchFamily="18" charset="0"/>
                </a:rPr>
                <a:t> </a:t>
              </a:r>
              <a:r>
                <a:rPr lang="en-US" altLang="zh-TW" sz="900" b="0" spc="-10" baseline="0" dirty="0" err="1">
                  <a:latin typeface="Verdana" panose="020B0604030504040204" pitchFamily="34" charset="0"/>
                  <a:cs typeface="Times New Roman" panose="02020603050405020304" pitchFamily="18" charset="0"/>
                </a:rPr>
                <a:t>Sok</a:t>
              </a:r>
              <a:r>
                <a:rPr lang="en-US" altLang="zh-TW" sz="900" b="0" spc="-10" baseline="0" dirty="0">
                  <a:latin typeface="Verdana" panose="020B0604030504040204" pitchFamily="34" charset="0"/>
                  <a:cs typeface="Times New Roman" panose="02020603050405020304" pitchFamily="18" charset="0"/>
                </a:rPr>
                <a:t>. No:14</a:t>
              </a: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TK-34330 Beşiktaş - İstanbul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+90 212 230 17 00</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office.turkiye@schoenherr.eu </a:t>
              </a:r>
              <a:endParaRPr kumimoji="0" lang="en-US" altLang="zh-TW" sz="900" b="0" i="0" u="none" strike="noStrike" cap="none" spc="-10" normalizeH="0" baseline="0" dirty="0">
                <a:ln>
                  <a:noFill/>
                </a:ln>
                <a:solidFill>
                  <a:schemeClr val="tx1"/>
                </a:solidFill>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2" name="Rectangle: Rounded Corners 9195">
              <a:extLst>
                <a:ext uri="{FF2B5EF4-FFF2-40B4-BE49-F238E27FC236}">
                  <a16:creationId xmlns:a16="http://schemas.microsoft.com/office/drawing/2014/main" id="{FF940C2A-4E4A-2D73-33CD-E04E9FB56860}"/>
                </a:ext>
              </a:extLst>
            </p:cNvPr>
            <p:cNvSpPr>
              <a:spLocks noChangeArrowheads="1"/>
            </p:cNvSpPr>
            <p:nvPr/>
          </p:nvSpPr>
          <p:spPr bwMode="auto">
            <a:xfrm>
              <a:off x="5667891" y="2974007"/>
              <a:ext cx="2471299" cy="796060"/>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Montenegro | Podgorica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Džordža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Vašingtona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98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The Capital Plaza, VIII Floor</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ME-81000 Podgorica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+ 382 20 228 137</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MS Mincho" panose="02020609040205080304" pitchFamily="49" charset="-128"/>
                  <a:cs typeface="Times New Roman" panose="02020603050405020304" pitchFamily="18" charset="0"/>
                </a:rPr>
                <a:t>office.montenegro@schoenherr.eu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3" name="Rectangle: Rounded Corners 9238">
              <a:extLst>
                <a:ext uri="{FF2B5EF4-FFF2-40B4-BE49-F238E27FC236}">
                  <a16:creationId xmlns:a16="http://schemas.microsoft.com/office/drawing/2014/main" id="{15B37371-7BAC-0942-B8FD-088B68965528}"/>
                </a:ext>
              </a:extLst>
            </p:cNvPr>
            <p:cNvSpPr>
              <a:spLocks noChangeArrowheads="1"/>
            </p:cNvSpPr>
            <p:nvPr/>
          </p:nvSpPr>
          <p:spPr bwMode="auto">
            <a:xfrm>
              <a:off x="798525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Slovenia | Ljubljana</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Tomšičeva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SI-1000 Ljubljana</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+386 1 200 09 80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office.slovenia@schoenherr.eu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4" name="Rectangle: Rounded Corners 9218">
              <a:extLst>
                <a:ext uri="{FF2B5EF4-FFF2-40B4-BE49-F238E27FC236}">
                  <a16:creationId xmlns:a16="http://schemas.microsoft.com/office/drawing/2014/main" id="{DFCAF295-3AD8-BD01-31FC-3205DF190D4A}"/>
                </a:ext>
              </a:extLst>
            </p:cNvPr>
            <p:cNvSpPr>
              <a:spLocks noChangeArrowheads="1"/>
            </p:cNvSpPr>
            <p:nvPr/>
          </p:nvSpPr>
          <p:spPr bwMode="auto">
            <a:xfrm>
              <a:off x="734102" y="2983779"/>
              <a:ext cx="2160000" cy="71330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(Head Office) | Vienna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Schottenring</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A-1010 Vienna</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+43 1 534 37 - 0</a:t>
              </a:r>
              <a:endParaRPr lang="en-US"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a:t>
              </a:r>
              <a:r>
                <a:rPr kumimoji="0" lang="en-US" altLang="zh-TW" sz="900" b="0" i="0"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office.austria@schoenherr</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.eu</a:t>
              </a:r>
              <a:endParaRPr kumimoji="0" lang="en-US" altLang="zh-TW" sz="900" b="0" i="0" u="none" strike="noStrike" cap="none" spc="-10" normalizeH="0" baseline="0" dirty="0">
                <a:ln>
                  <a:noFill/>
                </a:ln>
                <a:effectLst/>
                <a:latin typeface="Arial" panose="020B0604020202020204" pitchFamily="34" charset="0"/>
              </a:endParaRPr>
            </a:p>
          </p:txBody>
        </p:sp>
        <p:sp>
          <p:nvSpPr>
            <p:cNvPr id="35" name="Rectangle: Rounded Corners 9217">
              <a:extLst>
                <a:ext uri="{FF2B5EF4-FFF2-40B4-BE49-F238E27FC236}">
                  <a16:creationId xmlns:a16="http://schemas.microsoft.com/office/drawing/2014/main" id="{5DC97945-0606-8E4C-087B-22C9B62A9017}"/>
                </a:ext>
              </a:extLst>
            </p:cNvPr>
            <p:cNvSpPr>
              <a:spLocks noChangeArrowheads="1"/>
            </p:cNvSpPr>
            <p:nvPr/>
          </p:nvSpPr>
          <p:spPr bwMode="auto">
            <a:xfrm>
              <a:off x="7985252" y="2983778"/>
              <a:ext cx="2160000" cy="796059"/>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Slovakia | Bratislava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Prievozská</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4/A (Apollo II)</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SK-821 09 Bratislava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+421 2 571 007 01</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GB"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office.slovakia@schoenherr.eu</a:t>
              </a:r>
              <a:endParaRPr kumimoji="0" lang="en-GB" altLang="zh-TW" sz="900" b="0" i="0" u="none" strike="noStrike" cap="none" spc="-10" normalizeH="0" baseline="0" dirty="0">
                <a:ln>
                  <a:noFill/>
                </a:ln>
                <a:effectLst/>
                <a:latin typeface="Arial" panose="020B0604020202020204" pitchFamily="34" charset="0"/>
              </a:endParaRPr>
            </a:p>
          </p:txBody>
        </p:sp>
        <p:sp>
          <p:nvSpPr>
            <p:cNvPr id="37" name="Rectangle: Rounded Corners 9216">
              <a:extLst>
                <a:ext uri="{FF2B5EF4-FFF2-40B4-BE49-F238E27FC236}">
                  <a16:creationId xmlns:a16="http://schemas.microsoft.com/office/drawing/2014/main" id="{03805DE2-FAFA-FC7B-877D-F50B3EB826BC}"/>
                </a:ext>
              </a:extLst>
            </p:cNvPr>
            <p:cNvSpPr>
              <a:spLocks noChangeArrowheads="1"/>
            </p:cNvSpPr>
            <p:nvPr/>
          </p:nvSpPr>
          <p:spPr bwMode="auto">
            <a:xfrm>
              <a:off x="3047385"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Hungary | Budapest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Váci</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út</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76.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H-1133 Budapest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+36 1 870 07 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E:office.hungary@schoenherr.eu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39" name="Rectangle: Rounded Corners 9212">
              <a:extLst>
                <a:ext uri="{FF2B5EF4-FFF2-40B4-BE49-F238E27FC236}">
                  <a16:creationId xmlns:a16="http://schemas.microsoft.com/office/drawing/2014/main" id="{22A633A1-7EEE-47D8-A499-49FA38E0047B}"/>
                </a:ext>
              </a:extLst>
            </p:cNvPr>
            <p:cNvSpPr>
              <a:spLocks noChangeArrowheads="1"/>
            </p:cNvSpPr>
            <p:nvPr/>
          </p:nvSpPr>
          <p:spPr bwMode="auto">
            <a:xfrm>
              <a:off x="734102" y="1957810"/>
              <a:ext cx="2160000" cy="745317"/>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 Linz</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Herrenstraße</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A-4020 Linz</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+43 732 27 27 00 27</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office.linz@schoenherr.eu</a:t>
              </a:r>
              <a:endParaRPr kumimoji="0" lang="fr-FR" altLang="zh-TW" sz="900" b="0" i="0" u="none" strike="noStrike" cap="none" spc="-10" normalizeH="0" baseline="0" dirty="0">
                <a:ln>
                  <a:noFill/>
                </a:ln>
                <a:solidFill>
                  <a:schemeClr val="tx1"/>
                </a:solidFill>
                <a:effectLst/>
              </a:endParaRPr>
            </a:p>
          </p:txBody>
        </p:sp>
        <p:sp>
          <p:nvSpPr>
            <p:cNvPr id="40" name="Rectangle: Rounded Corners 9194">
              <a:extLst>
                <a:ext uri="{FF2B5EF4-FFF2-40B4-BE49-F238E27FC236}">
                  <a16:creationId xmlns:a16="http://schemas.microsoft.com/office/drawing/2014/main" id="{FB3609A7-B57D-48EC-197D-D869A0A45939}"/>
                </a:ext>
              </a:extLst>
            </p:cNvPr>
            <p:cNvSpPr>
              <a:spLocks noChangeArrowheads="1"/>
            </p:cNvSpPr>
            <p:nvPr/>
          </p:nvSpPr>
          <p:spPr bwMode="auto">
            <a:xfrm>
              <a:off x="734102"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Bulgaria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Sofia</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Alabin</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56</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BG-1000 Sofia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+359 2 933 10 70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de-DE"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office.bulgaria@schoenherr.eu</a:t>
              </a:r>
              <a:endParaRPr kumimoji="0" lang="de-DE"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de-DE" altLang="zh-TW" sz="900" b="0" i="0" u="none" strike="noStrike" cap="none" spc="-10" normalizeH="0" baseline="0" dirty="0">
                <a:ln>
                  <a:noFill/>
                </a:ln>
                <a:solidFill>
                  <a:schemeClr val="tx1"/>
                </a:solidFill>
                <a:effectLst/>
                <a:latin typeface="Arial" panose="020B0604020202020204" pitchFamily="34" charset="0"/>
              </a:endParaRPr>
            </a:p>
          </p:txBody>
        </p:sp>
        <p:sp>
          <p:nvSpPr>
            <p:cNvPr id="41" name="Rectangle: Rounded Corners 9237">
              <a:extLst>
                <a:ext uri="{FF2B5EF4-FFF2-40B4-BE49-F238E27FC236}">
                  <a16:creationId xmlns:a16="http://schemas.microsoft.com/office/drawing/2014/main" id="{7E65E353-733D-93AC-47A6-AA0F0DA33DAE}"/>
                </a:ext>
              </a:extLst>
            </p:cNvPr>
            <p:cNvSpPr>
              <a:spLocks noChangeArrowheads="1"/>
            </p:cNvSpPr>
            <p:nvPr/>
          </p:nvSpPr>
          <p:spPr bwMode="auto">
            <a:xfrm>
              <a:off x="3051463" y="1957811"/>
              <a:ext cx="2459068" cy="745316"/>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Czech Republic | Prague</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Jindrišská</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16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CZ-110 00 Prague 1</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+420 225 996 500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office.czechrepublic@schoenherr.eu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2" name="Rectangle: Rounded Corners 9236">
              <a:extLst>
                <a:ext uri="{FF2B5EF4-FFF2-40B4-BE49-F238E27FC236}">
                  <a16:creationId xmlns:a16="http://schemas.microsoft.com/office/drawing/2014/main" id="{76397986-0008-B5C1-473E-63BFC92E3286}"/>
                </a:ext>
              </a:extLst>
            </p:cNvPr>
            <p:cNvSpPr>
              <a:spLocks noChangeArrowheads="1"/>
            </p:cNvSpPr>
            <p:nvPr/>
          </p:nvSpPr>
          <p:spPr bwMode="auto">
            <a:xfrm>
              <a:off x="566789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Poland | Warsaw</a:t>
              </a:r>
              <a:endParaRPr kumimoji="0" lang="en-GB" altLang="zh-TW" sz="900" b="1" i="0" u="none" strike="noStrike" cap="none" spc="-10" normalizeH="0" baseline="0" dirty="0">
                <a:ln>
                  <a:noFill/>
                </a:ln>
                <a:solidFill>
                  <a:schemeClr val="tx1"/>
                </a:solidFill>
                <a:effectLst/>
              </a:endParaRP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a:t>
              </a:r>
              <a:r>
                <a:rPr lang="de-DE" altLang="de-DE" sz="900" b="0" spc="-10" baseline="0" dirty="0" err="1">
                  <a:latin typeface="Verdana" panose="020B0604030504040204" pitchFamily="34" charset="0"/>
                  <a:cs typeface="Times New Roman" panose="02020603050405020304" pitchFamily="18" charset="0"/>
                </a:rPr>
                <a:t>Stanisława</a:t>
              </a:r>
              <a:r>
                <a:rPr lang="de-DE" altLang="de-DE" sz="900" b="0" spc="-10" baseline="0" dirty="0">
                  <a:latin typeface="Verdana" panose="020B0604030504040204" pitchFamily="34" charset="0"/>
                  <a:cs typeface="Times New Roman" panose="02020603050405020304" pitchFamily="18" charset="0"/>
                </a:rPr>
                <a:t> </a:t>
              </a:r>
              <a:r>
                <a:rPr lang="de-DE" altLang="de-DE" sz="900" b="0" spc="-10" baseline="0" dirty="0" err="1">
                  <a:latin typeface="Verdana" panose="020B0604030504040204" pitchFamily="34" charset="0"/>
                  <a:cs typeface="Times New Roman" panose="02020603050405020304" pitchFamily="18" charset="0"/>
                </a:rPr>
                <a:t>Małachowskiego</a:t>
              </a:r>
              <a:r>
                <a:rPr lang="de-DE" altLang="de-DE" sz="900" b="0" spc="-10" baseline="0" dirty="0">
                  <a:latin typeface="Verdana" panose="020B0604030504040204" pitchFamily="34" charset="0"/>
                  <a:cs typeface="Times New Roman" panose="02020603050405020304" pitchFamily="18" charset="0"/>
                </a:rPr>
                <a:t> 2</a:t>
              </a: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PL-00-066 Warsaw</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+48 22 223 09 00</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office.poland@schoenherr.eu</a:t>
              </a:r>
              <a:endParaRPr kumimoji="0" lang="en-GB" altLang="zh-TW" sz="900" b="0" i="0" u="none" strike="noStrike" cap="none" spc="-10" normalizeH="0" baseline="0" dirty="0">
                <a:ln>
                  <a:noFill/>
                </a:ln>
                <a:solidFill>
                  <a:schemeClr val="tx1"/>
                </a:solidFill>
                <a:effectLst/>
                <a:latin typeface="Arial" panose="020B0604020202020204" pitchFamily="34" charset="0"/>
              </a:endParaRPr>
            </a:p>
          </p:txBody>
        </p:sp>
        <p:sp>
          <p:nvSpPr>
            <p:cNvPr id="43" name="Rectangle: Rounded Corners 9226">
              <a:extLst>
                <a:ext uri="{FF2B5EF4-FFF2-40B4-BE49-F238E27FC236}">
                  <a16:creationId xmlns:a16="http://schemas.microsoft.com/office/drawing/2014/main" id="{9BE3D47F-14DB-3333-A204-E3D909C3A9EE}"/>
                </a:ext>
              </a:extLst>
            </p:cNvPr>
            <p:cNvSpPr>
              <a:spLocks noChangeArrowheads="1"/>
            </p:cNvSpPr>
            <p:nvPr/>
          </p:nvSpPr>
          <p:spPr bwMode="auto">
            <a:xfrm>
              <a:off x="752440"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Belgium</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Brussels</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Rue du Congrès 5</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B-1000 Brussels</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+32 2 743 40 40</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 </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office.belgium@schoenherr.eu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4" name="Rectangle: Rounded Corners 9225">
              <a:extLst>
                <a:ext uri="{FF2B5EF4-FFF2-40B4-BE49-F238E27FC236}">
                  <a16:creationId xmlns:a16="http://schemas.microsoft.com/office/drawing/2014/main" id="{8674429E-2AB9-3617-A3C5-38A315A69979}"/>
                </a:ext>
              </a:extLst>
            </p:cNvPr>
            <p:cNvSpPr>
              <a:spLocks noChangeArrowheads="1"/>
            </p:cNvSpPr>
            <p:nvPr/>
          </p:nvSpPr>
          <p:spPr bwMode="auto">
            <a:xfrm>
              <a:off x="3047385" y="5027752"/>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Moldova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Chisinau</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Str</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Alexandru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Lapusneanu</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MD-2004 Chisinau </a:t>
              </a:r>
              <a:endParaRPr kumimoji="0" lang="fr-FR" altLang="zh-TW" sz="900" b="0" i="0" u="none" strike="noStrike" cap="none" spc="-10" normalizeH="0" baseline="0" dirty="0">
                <a:ln>
                  <a:noFill/>
                </a:ln>
                <a:solidFill>
                  <a:schemeClr val="tx1"/>
                </a:solidFill>
                <a:effectLst/>
              </a:endParaRPr>
            </a:p>
            <a:p>
              <a:pPr algn="just" eaLnBrk="0" fontAlgn="base" hangingPunct="0">
                <a:lnSpc>
                  <a:spcPts val="1100"/>
                </a:lnSpc>
                <a:spcBef>
                  <a:spcPct val="0"/>
                </a:spcBef>
                <a:spcAft>
                  <a:spcPct val="0"/>
                </a:spcAf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+373 22 240 300</a:t>
              </a:r>
              <a:r>
                <a:rPr lang="fr-FR" altLang="zh-TW" sz="900" b="0" spc="-10" baseline="0" dirty="0">
                  <a:latin typeface="Verdana"/>
                  <a:ea typeface="Times New Roman" panose="02020603050405020304" pitchFamily="18" charset="0"/>
                  <a:cs typeface="Times New Roman"/>
                </a:rPr>
                <a:t> </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E:office.moldova@schoenherr.eu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45" name="Rectangle: Rounded Corners 9193">
              <a:extLst>
                <a:ext uri="{FF2B5EF4-FFF2-40B4-BE49-F238E27FC236}">
                  <a16:creationId xmlns:a16="http://schemas.microsoft.com/office/drawing/2014/main" id="{C7F90BDC-1B6E-52F2-5A5A-FE1BC3825F98}"/>
                </a:ext>
              </a:extLst>
            </p:cNvPr>
            <p:cNvSpPr>
              <a:spLocks noChangeArrowheads="1"/>
            </p:cNvSpPr>
            <p:nvPr/>
          </p:nvSpPr>
          <p:spPr bwMode="auto">
            <a:xfrm>
              <a:off x="3047385" y="2974007"/>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Croatia | Zagreb</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Prilaz</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Gjure</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Deželića</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HR-10000 Zagreb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+385 1 481 32 </a:t>
              </a:r>
              <a:r>
                <a:rPr lang="en-US" altLang="zh-TW" sz="900" b="0" spc="-10" baseline="0" dirty="0">
                  <a:latin typeface="Verdana"/>
                  <a:ea typeface="Times New Roman" panose="02020603050405020304" pitchFamily="18" charset="0"/>
                  <a:cs typeface="Times New Roman"/>
                </a:rPr>
                <a:t>44</a:t>
              </a:r>
              <a:endParaRPr kumimoji="0" lang="en-US" altLang="zh-TW" sz="900" b="0" i="0" u="none" strike="noStrike" cap="none" spc="-10" normalizeH="0" baseline="0" dirty="0">
                <a:ln>
                  <a:noFill/>
                </a:ln>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office.croatia@schoenherr.eu</a:t>
              </a: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gr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3" name="Rectangle: Rounded Corners 9198">
            <a:extLst>
              <a:ext uri="{FF2B5EF4-FFF2-40B4-BE49-F238E27FC236}">
                <a16:creationId xmlns:a16="http://schemas.microsoft.com/office/drawing/2014/main" id="{C1CBA050-37D6-2DE3-E092-DF2EB42EC5A8}"/>
              </a:ext>
            </a:extLst>
          </p:cNvPr>
          <p:cNvSpPr>
            <a:spLocks noChangeArrowheads="1"/>
          </p:cNvSpPr>
          <p:nvPr userDrawn="1"/>
        </p:nvSpPr>
        <p:spPr bwMode="auto">
          <a:xfrm>
            <a:off x="7981173" y="5275521"/>
            <a:ext cx="2471299"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United Kingdom</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London</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1 Cornhill </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London EC3V 3ND</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Phone: +43 1 534 37 50139</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E: </a:t>
            </a:r>
            <a:r>
              <a:rPr kumimoji="0" lang="en-US" altLang="zh-TW" sz="900" b="0" i="0" u="none" strike="noStrike" cap="none" spc="-30" normalizeH="0" baseline="0" dirty="0">
                <a:ln>
                  <a:noFill/>
                </a:ln>
                <a:effectLst/>
                <a:latin typeface="Verdana"/>
                <a:ea typeface="Times New Roman" panose="02020603050405020304" pitchFamily="18" charset="0"/>
                <a:cs typeface="Times New Roman"/>
              </a:rPr>
              <a:t>office.unitedkingdom@schoenherr.eu</a:t>
            </a:r>
            <a:endParaRPr kumimoji="0" lang="de-DE" altLang="zh-TW" sz="900" b="0" i="0" u="none" strike="noStrike" cap="none" spc="-30" normalizeH="0" baseline="0" dirty="0">
              <a:ln>
                <a:noFill/>
              </a:ln>
              <a:solidFill>
                <a:schemeClr val="tx1"/>
              </a:solidFill>
              <a:effectLst/>
            </a:endParaRPr>
          </a:p>
        </p:txBody>
      </p:sp>
    </p:spTree>
    <p:extLst>
      <p:ext uri="{BB962C8B-B14F-4D97-AF65-F5344CB8AC3E}">
        <p14:creationId xmlns:p14="http://schemas.microsoft.com/office/powerpoint/2010/main" val="2872955272"/>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bout us Offi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035D6-8EDB-8BF8-2F0C-A823275EC13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519"/>
            <a:ext cx="10691813" cy="7558636"/>
          </a:xfrm>
          <a:prstGeom prst="rect">
            <a:avLst/>
          </a:prstGeom>
        </p:spPr>
      </p:pic>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3171148"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000" i="0" kern="1200" spc="-10" dirty="0">
                <a:solidFill>
                  <a:schemeClr val="tx2"/>
                </a:solidFill>
                <a:latin typeface="+mj-lt"/>
                <a:ea typeface="+mn-ea"/>
                <a:cs typeface="+mn-cs"/>
              </a:rPr>
              <a:t>Market Recognition</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1" y="744538"/>
            <a:ext cx="3714073" cy="323850"/>
          </a:xfrm>
          <a:prstGeom prst="rect">
            <a:avLst/>
          </a:prstGeom>
        </p:spPr>
        <p:txBody>
          <a:bodyPr lIns="0">
            <a:normAutofit/>
          </a:bodyPr>
          <a:lstStyle>
            <a:lvl1pPr marL="0" indent="0">
              <a:buNone/>
              <a:defRPr lang="en-US" sz="900" b="0" i="0" u="none" strike="noStrike" baseline="0" smtClean="0"/>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sz="900" b="0" i="0" u="none" strike="noStrike" baseline="0" dirty="0">
                <a:solidFill>
                  <a:srgbClr val="7D1932"/>
                </a:solidFill>
                <a:latin typeface="Verdana" panose="020B0604030504040204" pitchFamily="34" charset="0"/>
              </a:rPr>
              <a:t>Relevant experience and market recognitions</a:t>
            </a:r>
            <a:endParaRPr lang="en-US" dirty="0"/>
          </a:p>
        </p:txBody>
      </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8" name="TextBox 7">
            <a:extLst>
              <a:ext uri="{FF2B5EF4-FFF2-40B4-BE49-F238E27FC236}">
                <a16:creationId xmlns:a16="http://schemas.microsoft.com/office/drawing/2014/main" id="{53C95F5F-102B-2910-F7D5-D575E62FDB14}"/>
              </a:ext>
            </a:extLst>
          </p:cNvPr>
          <p:cNvSpPr txBox="1"/>
          <p:nvPr userDrawn="1"/>
        </p:nvSpPr>
        <p:spPr>
          <a:xfrm>
            <a:off x="4003860" y="1352006"/>
            <a:ext cx="3294671" cy="5324727"/>
          </a:xfrm>
          <a:prstGeom prst="rect">
            <a:avLst/>
          </a:prstGeom>
          <a:noFill/>
        </p:spPr>
        <p:txBody>
          <a:bodyPr wrap="square">
            <a:spAutoFit/>
          </a:bodyPr>
          <a:lstStyle/>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2025</a:t>
            </a:r>
            <a:r>
              <a:rPr lang="en-US" sz="1000" spc="-30" dirty="0">
                <a:effectLst/>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Chambers Europe Awards</a:t>
            </a:r>
          </a:p>
          <a:p>
            <a:pPr>
              <a:lnSpc>
                <a:spcPts val="1200"/>
              </a:lnSpc>
              <a:spcAft>
                <a:spcPts val="600"/>
              </a:spcAft>
            </a:pPr>
            <a:r>
              <a:rPr lang="en-US" sz="1000" spc="-30" dirty="0">
                <a:effectLst/>
                <a:latin typeface="Verdana" panose="020B0604030504040204" pitchFamily="34" charset="0"/>
                <a:ea typeface="Verdana" panose="020B0604030504040204" pitchFamily="34" charset="0"/>
                <a:cs typeface="Verdana" panose="020B0604030504040204" pitchFamily="34" charset="0"/>
              </a:rPr>
              <a:t>	Austria and SEE law firm of the year</a:t>
            </a: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2024 	CEE Legal Matters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Bulgaria, 	Croatia, Slovenia and CEE</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2023 	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and 	Slovenia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Who's Who Legal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Austrian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IFLR Europe Awards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equity deal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2022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r>
              <a:rPr lang="en-US" sz="1000" b="1" dirty="0">
                <a:effectLst/>
                <a:latin typeface="Verdana" panose="020B0604030504040204" pitchFamily="34" charset="0"/>
                <a:ea typeface="Verdana" panose="020B0604030504040204" pitchFamily="34" charset="0"/>
                <a:cs typeface="Verdana" panose="020B0604030504040204" pitchFamily="34" charset="0"/>
              </a:rPr>
              <a:t>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lvl="1">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wide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2021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endParaRPr lang="en-US" sz="1000" b="0" i="0" u="none" strike="noStrike" baseline="0" dirty="0"/>
          </a:p>
        </p:txBody>
      </p:sp>
    </p:spTree>
    <p:extLst>
      <p:ext uri="{BB962C8B-B14F-4D97-AF65-F5344CB8AC3E}">
        <p14:creationId xmlns:p14="http://schemas.microsoft.com/office/powerpoint/2010/main" val="2226248786"/>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bout us Legal Tech">
    <p:spTree>
      <p:nvGrpSpPr>
        <p:cNvPr id="1" name=""/>
        <p:cNvGrpSpPr/>
        <p:nvPr/>
      </p:nvGrpSpPr>
      <p:grpSpPr>
        <a:xfrm>
          <a:off x="0" y="0"/>
          <a:ext cx="0" cy="0"/>
          <a:chOff x="0" y="0"/>
          <a:chExt cx="0" cy="0"/>
        </a:xfrm>
      </p:grpSpPr>
      <p:pic>
        <p:nvPicPr>
          <p:cNvPr id="14" name="Grafik 6" descr="schoenherr-logo-grey-CMYK.gif">
            <a:extLst>
              <a:ext uri="{FF2B5EF4-FFF2-40B4-BE49-F238E27FC236}">
                <a16:creationId xmlns:a16="http://schemas.microsoft.com/office/drawing/2014/main" id="{872E9580-486E-4290-296B-C2E618A51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6" name="TextBox 5">
            <a:extLst>
              <a:ext uri="{FF2B5EF4-FFF2-40B4-BE49-F238E27FC236}">
                <a16:creationId xmlns:a16="http://schemas.microsoft.com/office/drawing/2014/main" id="{5C410158-6C40-9543-73DC-4E65CFE54FF1}"/>
              </a:ext>
            </a:extLst>
          </p:cNvPr>
          <p:cNvSpPr txBox="1"/>
          <p:nvPr userDrawn="1"/>
        </p:nvSpPr>
        <p:spPr>
          <a:xfrm>
            <a:off x="719850" y="723988"/>
            <a:ext cx="2986882" cy="230832"/>
          </a:xfrm>
          <a:prstGeom prst="rect">
            <a:avLst/>
          </a:prstGeom>
          <a:noFill/>
        </p:spPr>
        <p:txBody>
          <a:bodyPr wrap="square" lIns="0">
            <a:spAutoFit/>
          </a:bodyPr>
          <a:lstStyle/>
          <a:p>
            <a:r>
              <a:rPr lang="de-DE" sz="900" kern="1200">
                <a:solidFill>
                  <a:schemeClr val="bg1"/>
                </a:solidFill>
                <a:latin typeface="+mn-lt"/>
                <a:ea typeface="+mn-ea"/>
                <a:cs typeface="+mn-cs"/>
              </a:rPr>
              <a:t>06. About Schoenherr</a:t>
            </a:r>
            <a:endParaRPr lang="de-AT" sz="900" kern="1200">
              <a:solidFill>
                <a:schemeClr val="bg1"/>
              </a:solidFill>
              <a:latin typeface="+mn-lt"/>
              <a:ea typeface="+mn-ea"/>
              <a:cs typeface="+mn-cs"/>
            </a:endParaRPr>
          </a:p>
        </p:txBody>
      </p:sp>
      <p:pic>
        <p:nvPicPr>
          <p:cNvPr id="3" name="Grafik 2" descr="Ein Bild, das transparentes Material, Licht, Verschwommen enthält.&#10;&#10;KI-generierte Inhalte können fehlerhaft sein.">
            <a:extLst>
              <a:ext uri="{FF2B5EF4-FFF2-40B4-BE49-F238E27FC236}">
                <a16:creationId xmlns:a16="http://schemas.microsoft.com/office/drawing/2014/main" id="{3DD1E10B-88B0-208C-FFEB-C618B5B2D028}"/>
              </a:ext>
            </a:extLst>
          </p:cNvPr>
          <p:cNvPicPr>
            <a:picLocks noChangeAspect="1"/>
          </p:cNvPicPr>
          <p:nvPr userDrawn="1"/>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a:xfrm>
            <a:off x="0" y="670406"/>
            <a:ext cx="10691813" cy="6229231"/>
          </a:xfrm>
          <a:prstGeom prst="rect">
            <a:avLst/>
          </a:prstGeom>
        </p:spPr>
      </p:pic>
      <p:cxnSp>
        <p:nvCxnSpPr>
          <p:cNvPr id="17" name="Gerade Verbindung 5">
            <a:extLst>
              <a:ext uri="{FF2B5EF4-FFF2-40B4-BE49-F238E27FC236}">
                <a16:creationId xmlns:a16="http://schemas.microsoft.com/office/drawing/2014/main" id="{8E4D9057-FECE-325F-EC18-06AD997FFC5A}"/>
              </a:ext>
            </a:extLst>
          </p:cNvPr>
          <p:cNvCxnSpPr/>
          <p:nvPr userDrawn="1"/>
        </p:nvCxnSpPr>
        <p:spPr>
          <a:xfrm>
            <a:off x="7036196" y="2497540"/>
            <a:ext cx="290619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EE1836-000C-5074-F36F-D3DFD4C99D8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bg object 16">
            <a:extLst>
              <a:ext uri="{FF2B5EF4-FFF2-40B4-BE49-F238E27FC236}">
                <a16:creationId xmlns:a16="http://schemas.microsoft.com/office/drawing/2014/main" id="{4C420D50-DB6E-D473-A7EE-201D842A73F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2" name="Text Placeholder 17">
            <a:extLst>
              <a:ext uri="{FF2B5EF4-FFF2-40B4-BE49-F238E27FC236}">
                <a16:creationId xmlns:a16="http://schemas.microsoft.com/office/drawing/2014/main" id="{5BE5F50A-A011-001F-CE31-E726C82BDF5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lgn="just">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5" name="TextBox 4">
            <a:extLst>
              <a:ext uri="{FF2B5EF4-FFF2-40B4-BE49-F238E27FC236}">
                <a16:creationId xmlns:a16="http://schemas.microsoft.com/office/drawing/2014/main" id="{D366C746-122E-1576-FCA3-04947AA0182E}"/>
              </a:ext>
            </a:extLst>
          </p:cNvPr>
          <p:cNvSpPr txBox="1"/>
          <p:nvPr userDrawn="1"/>
        </p:nvSpPr>
        <p:spPr>
          <a:xfrm>
            <a:off x="719849" y="2105729"/>
            <a:ext cx="4777319" cy="4194810"/>
          </a:xfrm>
          <a:prstGeom prst="rect">
            <a:avLst/>
          </a:prstGeom>
          <a:noFill/>
        </p:spPr>
        <p:txBody>
          <a:bodyPr wrap="square" lIns="0" tIns="0" rIns="0" bIns="0" rtlCol="0">
            <a:noAutofit/>
          </a:bodyPr>
          <a:lstStyle/>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de-AT" sz="1000" b="1" i="0" u="none" strike="noStrike" kern="1200" cap="none" spc="-10" normalizeH="0" baseline="0" noProof="0" dirty="0">
                <a:ln>
                  <a:noFill/>
                </a:ln>
                <a:solidFill>
                  <a:srgbClr val="404649"/>
                </a:solidFill>
                <a:effectLst/>
                <a:uLnTx/>
                <a:uFillTx/>
                <a:latin typeface="Verdana"/>
                <a:ea typeface="+mn-ea"/>
                <a:cs typeface="+mn-cs"/>
              </a:rPr>
              <a:t>Legal Tech and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Artificial</a:t>
            </a:r>
            <a:r>
              <a:rPr kumimoji="0" lang="de-AT" sz="1000" b="1" i="0" u="none" strike="noStrike" kern="1200" cap="none" spc="-10" normalizeH="0" baseline="0" noProof="0" dirty="0">
                <a:ln>
                  <a:noFill/>
                </a:ln>
                <a:solidFill>
                  <a:srgbClr val="404649"/>
                </a:solidFill>
                <a:effectLst/>
                <a:uLnTx/>
                <a:uFillTx/>
                <a:latin typeface="Verdana"/>
                <a:ea typeface="+mn-ea"/>
                <a:cs typeface="+mn-cs"/>
              </a:rPr>
              <a:t>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Intelligence</a:t>
            </a:r>
            <a:r>
              <a:rPr kumimoji="0" lang="de-AT" sz="1000" b="1" i="0" u="none" strike="noStrike" kern="1200" cap="none" spc="-10" normalizeH="0" baseline="0" noProof="0" dirty="0">
                <a:ln>
                  <a:noFill/>
                </a:ln>
                <a:solidFill>
                  <a:srgbClr val="404649"/>
                </a:solidFill>
                <a:effectLst/>
                <a:uLnTx/>
                <a:uFillTx/>
                <a:latin typeface="Verdana"/>
                <a:ea typeface="+mn-ea"/>
                <a:cs typeface="+mn-cs"/>
              </a:rPr>
              <a:t>.</a:t>
            </a: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Schoenherr integrates legal technology and artificial intelligence across five key domains: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Collaboration and transaction management, document automation, drafting and knowledge management, smart workflow tools, and AI/document review solutions.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portfolio includes a variety of tools that are constantly re-evaluated, further developed, and challenged to ensure we are on top of technological developments and continuously enhancing workflows and efficiency. The newest addition to our portfolio is Harvey, the leading generative AI platform for the legal industry.</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team combines deep expertise in law and technology and prioritize ongoing education - training our lawyers through specialized programs.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For our lawyers, this proficiency forms the foundation for seamlessly integrating AI into daily practice, driving greater efficiency and fostering a forward-thinking legal culture.</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Simultaneously, our early adoption of AI enables us to offer informed, practical advice to our clients. We understand the nuances of AI implementation and can confidently navigate the associated challenges.</a:t>
            </a: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DE"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en-US" sz="1000" b="0" i="0" u="none" strike="noStrike" kern="1200" cap="none" spc="-10" normalizeH="0" baseline="0" noProof="0" dirty="0">
              <a:ln>
                <a:noFill/>
              </a:ln>
              <a:solidFill>
                <a:srgbClr val="404649"/>
              </a:solidFill>
              <a:effectLst/>
              <a:uLnTx/>
              <a:uFillTx/>
              <a:latin typeface="Verdana"/>
              <a:ea typeface="+mn-ea"/>
              <a:cs typeface="+mn-cs"/>
            </a:endParaRPr>
          </a:p>
          <a:p>
            <a:pPr algn="just">
              <a:lnSpc>
                <a:spcPts val="1200"/>
              </a:lnSpc>
              <a:spcBef>
                <a:spcPts val="0"/>
              </a:spcBef>
              <a:spcAft>
                <a:spcPts val="600"/>
              </a:spcAft>
            </a:pPr>
            <a:endParaRPr lang="en-US" spc="-10" baseline="0" dirty="0"/>
          </a:p>
        </p:txBody>
      </p:sp>
      <p:sp>
        <p:nvSpPr>
          <p:cNvPr id="8" name="TextBox 7">
            <a:extLst>
              <a:ext uri="{FF2B5EF4-FFF2-40B4-BE49-F238E27FC236}">
                <a16:creationId xmlns:a16="http://schemas.microsoft.com/office/drawing/2014/main" id="{BE0A2264-299F-0CF4-B9E9-E7983AA1CD6B}"/>
              </a:ext>
            </a:extLst>
          </p:cNvPr>
          <p:cNvSpPr txBox="1"/>
          <p:nvPr userDrawn="1"/>
        </p:nvSpPr>
        <p:spPr>
          <a:xfrm>
            <a:off x="734102" y="1406151"/>
            <a:ext cx="4611804" cy="519095"/>
          </a:xfrm>
          <a:prstGeom prst="rect">
            <a:avLst/>
          </a:prstGeom>
          <a:noFill/>
        </p:spPr>
        <p:txBody>
          <a:bodyPr wrap="square" lIns="0" tIns="0" rIns="0" bIns="0" rtlCol="0">
            <a:noAutofit/>
          </a:bodyPr>
          <a:lstStyle/>
          <a:p>
            <a:r>
              <a:rPr lang="de-DE" sz="2200" kern="1200" dirty="0" err="1">
                <a:solidFill>
                  <a:schemeClr val="tx2"/>
                </a:solidFill>
                <a:latin typeface="+mj-lt"/>
                <a:ea typeface="+mn-ea"/>
                <a:cs typeface="+mn-cs"/>
              </a:rPr>
              <a:t>Trained</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for</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tomorrow</a:t>
            </a:r>
            <a:endParaRPr lang="de-DE" sz="2200" kern="1200" dirty="0">
              <a:solidFill>
                <a:schemeClr val="tx2"/>
              </a:solidFill>
              <a:latin typeface="+mj-lt"/>
              <a:ea typeface="+mn-ea"/>
              <a:cs typeface="+mn-cs"/>
            </a:endParaRPr>
          </a:p>
        </p:txBody>
      </p:sp>
      <p:sp>
        <p:nvSpPr>
          <p:cNvPr id="9" name="TextBox 8">
            <a:extLst>
              <a:ext uri="{FF2B5EF4-FFF2-40B4-BE49-F238E27FC236}">
                <a16:creationId xmlns:a16="http://schemas.microsoft.com/office/drawing/2014/main" id="{6FEB5E57-B3C2-2CA0-4166-CF66ECADAA52}"/>
              </a:ext>
            </a:extLst>
          </p:cNvPr>
          <p:cNvSpPr txBox="1"/>
          <p:nvPr userDrawn="1"/>
        </p:nvSpPr>
        <p:spPr>
          <a:xfrm>
            <a:off x="7036196" y="2652675"/>
            <a:ext cx="2906198" cy="2626130"/>
          </a:xfrm>
          <a:prstGeom prst="rect">
            <a:avLst/>
          </a:prstGeom>
          <a:noFill/>
        </p:spPr>
        <p:txBody>
          <a:bodyPr wrap="square" lIns="0" tIns="0" rIns="0" bIns="0" rtlCol="0">
            <a:noAutofit/>
          </a:bodyPr>
          <a:lstStyle/>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404649"/>
                </a:solidFill>
                <a:effectLst/>
                <a:uLnTx/>
                <a:uFillTx/>
                <a:latin typeface="Georgia"/>
                <a:ea typeface="+mn-ea"/>
                <a:cs typeface="+mn-cs"/>
              </a:rPr>
              <a:t>Our commitment to legal tech and AI reflects our dedication to excellence and leadership in the legal industry, ensuring that both our firm and our clients are at the forefront of technological innovation.</a:t>
            </a:r>
            <a:endParaRPr kumimoji="0" lang="de-AT" sz="1200" b="0" i="1" u="none" strike="noStrike" kern="1200" cap="none" spc="0" normalizeH="0" baseline="0" noProof="0" dirty="0">
              <a:ln>
                <a:noFill/>
              </a:ln>
              <a:solidFill>
                <a:srgbClr val="404649"/>
              </a:solidFill>
              <a:effectLst/>
              <a:uLnTx/>
              <a:uFillTx/>
              <a:latin typeface="Georgia"/>
              <a:ea typeface="+mn-ea"/>
              <a:cs typeface="+mn-cs"/>
            </a:endParaRPr>
          </a:p>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404649"/>
              </a:solidFill>
              <a:effectLst/>
              <a:uLnTx/>
              <a:uFillTx/>
              <a:latin typeface="Verdana"/>
              <a:ea typeface="+mn-ea"/>
              <a:cs typeface="+mn-cs"/>
            </a:endParaRPr>
          </a:p>
        </p:txBody>
      </p:sp>
    </p:spTree>
    <p:extLst>
      <p:ext uri="{BB962C8B-B14F-4D97-AF65-F5344CB8AC3E}">
        <p14:creationId xmlns:p14="http://schemas.microsoft.com/office/powerpoint/2010/main" val="2522551760"/>
      </p:ext>
    </p:extLst>
  </p:cSld>
  <p:clrMapOvr>
    <a:masterClrMapping/>
  </p:clrMapOvr>
  <p:hf sldNum="0" hdr="0" ftr="0" dt="0"/>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us ESG">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2C53E8B1-983F-7FBF-B2EF-D2DE661487A0}"/>
              </a:ext>
            </a:extLst>
          </p:cNvPr>
          <p:cNvSpPr txBox="1"/>
          <p:nvPr userDrawn="1"/>
        </p:nvSpPr>
        <p:spPr>
          <a:xfrm>
            <a:off x="3951656" y="5202508"/>
            <a:ext cx="6027208" cy="992772"/>
          </a:xfrm>
          <a:prstGeom prst="rect">
            <a:avLst/>
          </a:prstGeom>
        </p:spPr>
        <p:txBody>
          <a:bodyPr vert="horz" wrap="square" lIns="0" tIns="10160" rIns="0" bIns="0" rtlCol="0">
            <a:spAutoFit/>
          </a:bodyPr>
          <a:lstStyle/>
          <a:p>
            <a:pPr marL="12699" marR="5080" algn="just">
              <a:lnSpc>
                <a:spcPts val="1300"/>
              </a:lnSpc>
              <a:spcBef>
                <a:spcPts val="0"/>
              </a:spcBef>
              <a:spcAft>
                <a:spcPts val="600"/>
              </a:spcAft>
            </a:pPr>
            <a:r>
              <a:rPr lang="en-GB" sz="900" spc="-10" baseline="0" noProof="0" dirty="0">
                <a:solidFill>
                  <a:srgbClr val="4A4947"/>
                </a:solidFill>
                <a:latin typeface="Verdana"/>
                <a:cs typeface="Verdana"/>
              </a:rPr>
              <a:t>Schoenherr is committed to environmental sustainability, focusing on reducing our carbon footprint and minimizing energy and resource usage. We uphold key social values, such as human rights, fair working conditions, and safety standards, and promote inclusion, non-discrimination, and equal opportunities across all levels of the firm. Guided by a strong ethical framework, we adhere to a strict Code of Ethics, ensuring confidentiality, integrity, and independence in our service to clients, while consistently maintaining the highest professional standards.</a:t>
            </a:r>
            <a:endParaRPr lang="en-GB" sz="900" spc="-10" baseline="0" noProof="0" dirty="0">
              <a:latin typeface="Verdana"/>
              <a:cs typeface="Verdana"/>
            </a:endParaRPr>
          </a:p>
        </p:txBody>
      </p:sp>
      <p:sp>
        <p:nvSpPr>
          <p:cNvPr id="15" name="object 17">
            <a:extLst>
              <a:ext uri="{FF2B5EF4-FFF2-40B4-BE49-F238E27FC236}">
                <a16:creationId xmlns:a16="http://schemas.microsoft.com/office/drawing/2014/main" id="{5EA2B09D-D653-3DE5-6294-DC9F5D148384}"/>
              </a:ext>
            </a:extLst>
          </p:cNvPr>
          <p:cNvSpPr txBox="1"/>
          <p:nvPr userDrawn="1"/>
        </p:nvSpPr>
        <p:spPr>
          <a:xfrm>
            <a:off x="748557" y="5213400"/>
            <a:ext cx="2261235" cy="540830"/>
          </a:xfrm>
          <a:prstGeom prst="rect">
            <a:avLst/>
          </a:prstGeom>
        </p:spPr>
        <p:txBody>
          <a:bodyPr vert="horz" wrap="square" lIns="0" tIns="180000" rIns="0" bIns="0" rtlCol="0">
            <a:spAutoFit/>
          </a:bodyPr>
          <a:lstStyle/>
          <a:p>
            <a:pPr marL="12699" marR="5080">
              <a:lnSpc>
                <a:spcPts val="1400"/>
              </a:lnSpc>
              <a:spcBef>
                <a:spcPts val="280"/>
              </a:spcBef>
            </a:pPr>
            <a:r>
              <a:rPr sz="1300" i="1" dirty="0">
                <a:solidFill>
                  <a:srgbClr val="4A4947"/>
                </a:solidFill>
                <a:latin typeface="Georgia"/>
                <a:cs typeface="Georgia"/>
              </a:rPr>
              <a:t>Acting</a:t>
            </a:r>
            <a:r>
              <a:rPr sz="1300" i="1" spc="275" dirty="0">
                <a:solidFill>
                  <a:srgbClr val="4A4947"/>
                </a:solidFill>
                <a:latin typeface="Georgia"/>
                <a:cs typeface="Georgia"/>
              </a:rPr>
              <a:t> </a:t>
            </a:r>
            <a:r>
              <a:rPr sz="1300" i="1" dirty="0">
                <a:solidFill>
                  <a:srgbClr val="4A4947"/>
                </a:solidFill>
                <a:latin typeface="Georgia"/>
                <a:cs typeface="Georgia"/>
              </a:rPr>
              <a:t>ethically,</a:t>
            </a:r>
            <a:r>
              <a:rPr sz="1300" i="1" spc="275" dirty="0">
                <a:solidFill>
                  <a:srgbClr val="4A4947"/>
                </a:solidFill>
                <a:latin typeface="Georgia"/>
                <a:cs typeface="Georgia"/>
              </a:rPr>
              <a:t> </a:t>
            </a:r>
            <a:r>
              <a:rPr sz="1300" i="1" spc="-10" dirty="0">
                <a:solidFill>
                  <a:srgbClr val="4A4947"/>
                </a:solidFill>
                <a:latin typeface="Georgia"/>
                <a:cs typeface="Georgia"/>
              </a:rPr>
              <a:t>sustainably </a:t>
            </a:r>
            <a:r>
              <a:rPr sz="1300" i="1" dirty="0">
                <a:solidFill>
                  <a:srgbClr val="4A4947"/>
                </a:solidFill>
                <a:latin typeface="Georgia"/>
                <a:cs typeface="Georgia"/>
              </a:rPr>
              <a:t>and</a:t>
            </a:r>
            <a:r>
              <a:rPr sz="1300" i="1" spc="125" dirty="0">
                <a:solidFill>
                  <a:srgbClr val="4A4947"/>
                </a:solidFill>
                <a:latin typeface="Georgia"/>
                <a:cs typeface="Georgia"/>
              </a:rPr>
              <a:t> </a:t>
            </a:r>
            <a:r>
              <a:rPr sz="1300" i="1" spc="-10" dirty="0">
                <a:solidFill>
                  <a:srgbClr val="4A4947"/>
                </a:solidFill>
                <a:latin typeface="Georgia"/>
                <a:cs typeface="Georgia"/>
              </a:rPr>
              <a:t>responsibly.</a:t>
            </a:r>
            <a:endParaRPr sz="1300" dirty="0">
              <a:latin typeface="Georgia"/>
              <a:cs typeface="Georgia"/>
            </a:endParaRPr>
          </a:p>
        </p:txBody>
      </p:sp>
      <p:sp>
        <p:nvSpPr>
          <p:cNvPr id="16" name="object 18">
            <a:extLst>
              <a:ext uri="{FF2B5EF4-FFF2-40B4-BE49-F238E27FC236}">
                <a16:creationId xmlns:a16="http://schemas.microsoft.com/office/drawing/2014/main" id="{FBA3C6F0-7DFD-BA75-757F-50135C42713C}"/>
              </a:ext>
            </a:extLst>
          </p:cNvPr>
          <p:cNvSpPr/>
          <p:nvPr userDrawn="1"/>
        </p:nvSpPr>
        <p:spPr>
          <a:xfrm>
            <a:off x="748559" y="5185379"/>
            <a:ext cx="2877185" cy="0"/>
          </a:xfrm>
          <a:custGeom>
            <a:avLst/>
            <a:gdLst/>
            <a:ahLst/>
            <a:cxnLst/>
            <a:rect l="l" t="t" r="r" b="b"/>
            <a:pathLst>
              <a:path w="2877185">
                <a:moveTo>
                  <a:pt x="0" y="0"/>
                </a:moveTo>
                <a:lnTo>
                  <a:pt x="2876994" y="0"/>
                </a:lnTo>
              </a:path>
            </a:pathLst>
          </a:custGeom>
          <a:ln w="57150">
            <a:solidFill>
              <a:srgbClr val="7D1932"/>
            </a:solidFill>
          </a:ln>
        </p:spPr>
        <p:txBody>
          <a:bodyPr wrap="square" lIns="0" tIns="0" rIns="0" bIns="0" rtlCol="0"/>
          <a:lstStyle/>
          <a:p>
            <a:endParaRPr sz="1653"/>
          </a:p>
        </p:txBody>
      </p:sp>
      <p:pic>
        <p:nvPicPr>
          <p:cNvPr id="18" name="Picture 17">
            <a:extLst>
              <a:ext uri="{FF2B5EF4-FFF2-40B4-BE49-F238E27FC236}">
                <a16:creationId xmlns:a16="http://schemas.microsoft.com/office/drawing/2014/main" id="{F102723D-C3D0-75B7-42DB-9B2A10D5C38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13"/>
          <a:stretch/>
        </p:blipFill>
        <p:spPr>
          <a:xfrm>
            <a:off x="7131686" y="2001554"/>
            <a:ext cx="2847178" cy="3002400"/>
          </a:xfrm>
          <a:prstGeom prst="rect">
            <a:avLst/>
          </a:prstGeom>
        </p:spPr>
      </p:pic>
      <p:pic>
        <p:nvPicPr>
          <p:cNvPr id="20" name="Picture 19" descr="A close-up of a row of pillars&#10;&#10;Description automatically generated">
            <a:extLst>
              <a:ext uri="{FF2B5EF4-FFF2-40B4-BE49-F238E27FC236}">
                <a16:creationId xmlns:a16="http://schemas.microsoft.com/office/drawing/2014/main" id="{88471C2C-14E7-7B4D-F1A5-60CD654CB5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3951657" y="2001554"/>
            <a:ext cx="2862008" cy="3003118"/>
          </a:xfrm>
          <a:prstGeom prst="rect">
            <a:avLst/>
          </a:prstGeom>
        </p:spPr>
      </p:pic>
      <p:pic>
        <p:nvPicPr>
          <p:cNvPr id="22" name="Picture 21">
            <a:extLst>
              <a:ext uri="{FF2B5EF4-FFF2-40B4-BE49-F238E27FC236}">
                <a16:creationId xmlns:a16="http://schemas.microsoft.com/office/drawing/2014/main" id="{84234BF7-76B0-DD5F-FACF-7141ED5CDA9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8275" y="2001554"/>
            <a:ext cx="2885360" cy="3002400"/>
          </a:xfrm>
          <a:prstGeom prst="rect">
            <a:avLst/>
          </a:prstGeom>
        </p:spPr>
      </p:pic>
      <p:cxnSp>
        <p:nvCxnSpPr>
          <p:cNvPr id="6" name="Straight Connector 5">
            <a:extLst>
              <a:ext uri="{FF2B5EF4-FFF2-40B4-BE49-F238E27FC236}">
                <a16:creationId xmlns:a16="http://schemas.microsoft.com/office/drawing/2014/main" id="{E5695AB2-D32D-DA24-2514-6CF766499D9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3C17745D-5875-1794-ED35-78B5B68B801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7" name="TextBox 16">
            <a:extLst>
              <a:ext uri="{FF2B5EF4-FFF2-40B4-BE49-F238E27FC236}">
                <a16:creationId xmlns:a16="http://schemas.microsoft.com/office/drawing/2014/main" id="{7562215A-61E1-5CD1-031C-45CFFF6E71CE}"/>
              </a:ext>
            </a:extLst>
          </p:cNvPr>
          <p:cNvSpPr txBox="1"/>
          <p:nvPr userDrawn="1"/>
        </p:nvSpPr>
        <p:spPr>
          <a:xfrm>
            <a:off x="719091" y="1380524"/>
            <a:ext cx="2476500" cy="3970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200" kern="1200" spc="-10" dirty="0">
                <a:solidFill>
                  <a:schemeClr val="tx2"/>
                </a:solidFill>
                <a:latin typeface="+mj-lt"/>
                <a:ea typeface="+mn-ea"/>
                <a:cs typeface="+mn-cs"/>
              </a:rPr>
              <a:t>ESG</a:t>
            </a:r>
          </a:p>
        </p:txBody>
      </p:sp>
      <p:sp>
        <p:nvSpPr>
          <p:cNvPr id="5" name="Text Placeholder 17">
            <a:extLst>
              <a:ext uri="{FF2B5EF4-FFF2-40B4-BE49-F238E27FC236}">
                <a16:creationId xmlns:a16="http://schemas.microsoft.com/office/drawing/2014/main" id="{3372065C-9A89-A277-A4AA-2986CD3D4DEA}"/>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2" name="bg object 16">
            <a:extLst>
              <a:ext uri="{FF2B5EF4-FFF2-40B4-BE49-F238E27FC236}">
                <a16:creationId xmlns:a16="http://schemas.microsoft.com/office/drawing/2014/main" id="{22AB0444-A9F3-481E-5FEA-0FFBC653DDC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CFE2594B-2FDE-7205-5C2F-D1AB4B034BB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9777419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claimer ">
    <p:spTree>
      <p:nvGrpSpPr>
        <p:cNvPr id="1" name=""/>
        <p:cNvGrpSpPr/>
        <p:nvPr/>
      </p:nvGrpSpPr>
      <p:grpSpPr>
        <a:xfrm>
          <a:off x="0" y="0"/>
          <a:ext cx="0" cy="0"/>
          <a:chOff x="0" y="0"/>
          <a:chExt cx="0" cy="0"/>
        </a:xfrm>
      </p:grpSpPr>
      <p:sp>
        <p:nvSpPr>
          <p:cNvPr id="32" name="Textfeld 8">
            <a:extLst>
              <a:ext uri="{FF2B5EF4-FFF2-40B4-BE49-F238E27FC236}">
                <a16:creationId xmlns:a16="http://schemas.microsoft.com/office/drawing/2014/main" id="{FCC82F6A-1299-5F14-996C-75E4FACFCF74}"/>
              </a:ext>
            </a:extLst>
          </p:cNvPr>
          <p:cNvSpPr txBox="1"/>
          <p:nvPr userDrawn="1"/>
        </p:nvSpPr>
        <p:spPr>
          <a:xfrm>
            <a:off x="2540345" y="2233951"/>
            <a:ext cx="7416000" cy="3810495"/>
          </a:xfrm>
          <a:prstGeom prst="rect">
            <a:avLst/>
          </a:prstGeom>
          <a:noFill/>
        </p:spPr>
        <p:txBody>
          <a:bodyPr wrap="square" lIns="0" rIns="0" numCol="2" spcCol="360000" rtlCol="0">
            <a:noAutofit/>
          </a:bodyPr>
          <a:lstStyle/>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confidential presentation (the "Presentation") has been prepared by Schönherr </a:t>
            </a:r>
            <a:r>
              <a:rPr lang="en-GB" sz="900" spc="-10" baseline="0" dirty="0" err="1">
                <a:latin typeface="Verdana" panose="020B0604030504040204" pitchFamily="34" charset="0"/>
                <a:ea typeface="Verdana" panose="020B0604030504040204" pitchFamily="34" charset="0"/>
              </a:rPr>
              <a:t>Rechtsanwälte</a:t>
            </a:r>
            <a:r>
              <a:rPr lang="en-GB" sz="900" spc="-10" baseline="0" dirty="0">
                <a:latin typeface="Verdana" panose="020B0604030504040204" pitchFamily="34" charset="0"/>
                <a:ea typeface="Verdana" panose="020B0604030504040204" pitchFamily="34" charset="0"/>
              </a:rPr>
              <a:t> GmbH, any of its branch offices, subsidiaries or permanent cooperation partners ("Schoenherr"), for the recipient to which it was sent and/or presented by Schoenherr, and certain of that recipient's affiliates, for information and discussion purposes only. If this Presentation or its contents were made available to you without you being the intended recipient, please do not read, copy, use or disclose this Presentation to others. Also, please notify Schoenherr and destroy and/or delete this Presentation from your system.</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Recipients of this Presentation should not treat the contents of this Presentation as a substitute for obtaining specific advice relating to legal, regulatory, commercial, financial, audit and tax matters, and are to make their own independent assessments concerning such matters. Neither this Presentation, nor any part of it, anything contained in it or referred to in this Presentation nor the fact of its distribution, should form the basis of or be relied on or act as a recommendation to pursue (or not to pursue) a particular course of action.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does not purport to be all-inclusive or necessarily to contain all the information, steps etc. that are required for the legal advice which Schoenherr is Presenting for. Furthermore, this Presentation may be subject to updating, withdrawal, revision or amendment. No representation or warranty, express or implied, is or will be given by Schoenherr or any of Schoenherr's representatives, partners, counsels, lawyers, associates, employees, consultants, agents etc. as to the accuracy or completeness of this Presentation or the information or opinions contained therein.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its contents and any views expressed herein are strictly confidential and may also contain privileged information. Thus, it may not, directly or indirectly, be copied, distributed, published or reproduced, in whole or in part, or disclosed to any other person. Furthermore, Schoenherr does not transfer any intellectual property rights, including copyrights, in any documents or other materials in relation to this Presentation.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Schoenherr retains the right to request the return or destruction of this Presentation at any time.</a:t>
            </a:r>
          </a:p>
        </p:txBody>
      </p:sp>
      <p:sp>
        <p:nvSpPr>
          <p:cNvPr id="11" name="object 2">
            <a:extLst>
              <a:ext uri="{FF2B5EF4-FFF2-40B4-BE49-F238E27FC236}">
                <a16:creationId xmlns:a16="http://schemas.microsoft.com/office/drawing/2014/main" id="{14402731-4F9B-404A-6864-C2A9EC7A66C9}"/>
              </a:ext>
            </a:extLst>
          </p:cNvPr>
          <p:cNvSpPr txBox="1"/>
          <p:nvPr userDrawn="1"/>
        </p:nvSpPr>
        <p:spPr>
          <a:xfrm>
            <a:off x="693424" y="1372512"/>
            <a:ext cx="3737610" cy="354674"/>
          </a:xfrm>
          <a:prstGeom prst="rect">
            <a:avLst/>
          </a:prstGeom>
        </p:spPr>
        <p:txBody>
          <a:bodyPr vert="horz" wrap="square" lIns="0" tIns="12700" rIns="0" bIns="0" rtlCol="0">
            <a:spAutoFit/>
          </a:bodyPr>
          <a:lstStyle/>
          <a:p>
            <a:pPr marL="12699">
              <a:lnSpc>
                <a:spcPct val="100000"/>
              </a:lnSpc>
              <a:spcBef>
                <a:spcPts val="100"/>
              </a:spcBef>
            </a:pPr>
            <a:r>
              <a:rPr lang="de-DE" sz="2200" dirty="0">
                <a:solidFill>
                  <a:schemeClr val="tx2"/>
                </a:solidFill>
                <a:latin typeface="Georgia"/>
                <a:cs typeface="Georgia"/>
              </a:rPr>
              <a:t>Disclaimer</a:t>
            </a:r>
            <a:endParaRPr sz="2200" dirty="0">
              <a:solidFill>
                <a:schemeClr val="tx2"/>
              </a:solidFill>
              <a:latin typeface="Georgia"/>
              <a:cs typeface="Georgia"/>
            </a:endParaRPr>
          </a:p>
        </p:txBody>
      </p:sp>
      <p:cxnSp>
        <p:nvCxnSpPr>
          <p:cNvPr id="9" name="Straight Connector 8">
            <a:extLst>
              <a:ext uri="{FF2B5EF4-FFF2-40B4-BE49-F238E27FC236}">
                <a16:creationId xmlns:a16="http://schemas.microsoft.com/office/drawing/2014/main" id="{9F41D999-04E9-6E12-D892-B3DE3CFAFA1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6" descr="schoenherr-logo-grey-CMYK.gif">
            <a:extLst>
              <a:ext uri="{FF2B5EF4-FFF2-40B4-BE49-F238E27FC236}">
                <a16:creationId xmlns:a16="http://schemas.microsoft.com/office/drawing/2014/main" id="{50CF3FF2-FD38-5AC3-4EB1-3A3F10FC1F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4" name="bg object 16">
            <a:extLst>
              <a:ext uri="{FF2B5EF4-FFF2-40B4-BE49-F238E27FC236}">
                <a16:creationId xmlns:a16="http://schemas.microsoft.com/office/drawing/2014/main" id="{A09AC943-5233-AF42-D28F-D072B89CFEF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Box 1">
            <a:extLst>
              <a:ext uri="{FF2B5EF4-FFF2-40B4-BE49-F238E27FC236}">
                <a16:creationId xmlns:a16="http://schemas.microsoft.com/office/drawing/2014/main" id="{C45152D1-34EF-02A7-CFFF-29C965F7A7A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397614241"/>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D7B5B0D-DF10-A11F-6F02-54F831A41DD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6" descr="schoenherr-logo-grey-CMYK.gif">
            <a:extLst>
              <a:ext uri="{FF2B5EF4-FFF2-40B4-BE49-F238E27FC236}">
                <a16:creationId xmlns:a16="http://schemas.microsoft.com/office/drawing/2014/main" id="{ECD9B4D6-7731-A0E7-027C-87F6E99A5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bg object 16">
            <a:extLst>
              <a:ext uri="{FF2B5EF4-FFF2-40B4-BE49-F238E27FC236}">
                <a16:creationId xmlns:a16="http://schemas.microsoft.com/office/drawing/2014/main" id="{E0740FF8-0BA2-757F-20D4-49E3104A8F26}"/>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48D36658-7878-C102-D01A-6FE3B5162717}"/>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7868996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F7CBC4-D1A0-4028-674D-6DBD8696303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17DAA6BD-3552-A9F2-9C9C-C6BF2444F3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13F3C901-BDCB-E19A-243C-02DDD3C2DFD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bg object 16">
            <a:extLst>
              <a:ext uri="{FF2B5EF4-FFF2-40B4-BE49-F238E27FC236}">
                <a16:creationId xmlns:a16="http://schemas.microsoft.com/office/drawing/2014/main" id="{6EED9D57-3DD0-02BA-C130-BA9B61C85A3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AADB55E3-BC42-44F2-F36D-DE67F05BE00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r>
              <a:rPr lang="de-DE" sz="900" kern="1200" dirty="0">
                <a:solidFill>
                  <a:schemeClr val="tx2"/>
                </a:solidFill>
                <a:latin typeface="+mn-lt"/>
                <a:ea typeface="+mn-ea"/>
                <a:cs typeface="+mn-cs"/>
              </a:rPr>
              <a:t>GRAPHICS &amp; ICONS LIBRARY</a:t>
            </a:r>
            <a:endParaRPr lang="de-AT" sz="900" kern="1200" dirty="0">
              <a:solidFill>
                <a:schemeClr val="tx2"/>
              </a:solidFill>
              <a:latin typeface="+mn-lt"/>
              <a:ea typeface="+mn-ea"/>
              <a:cs typeface="+mn-cs"/>
            </a:endParaRPr>
          </a:p>
        </p:txBody>
      </p:sp>
      <p:sp>
        <p:nvSpPr>
          <p:cNvPr id="5" name="TextBox 4">
            <a:extLst>
              <a:ext uri="{FF2B5EF4-FFF2-40B4-BE49-F238E27FC236}">
                <a16:creationId xmlns:a16="http://schemas.microsoft.com/office/drawing/2014/main" id="{A84270E5-F8BF-AE5C-9BD5-EC0413F25E0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933862021"/>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7_Back cover_1">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tx2"/>
                </a:solidFill>
              </a:rPr>
              <a:t>www.schoenherr.eu</a:t>
            </a:r>
            <a:endParaRPr lang="de-AT" sz="1050" dirty="0">
              <a:solidFill>
                <a:schemeClr val="tx2"/>
              </a:solidFill>
            </a:endParaRPr>
          </a:p>
        </p:txBody>
      </p:sp>
    </p:spTree>
    <p:extLst>
      <p:ext uri="{BB962C8B-B14F-4D97-AF65-F5344CB8AC3E}">
        <p14:creationId xmlns:p14="http://schemas.microsoft.com/office/powerpoint/2010/main" val="1340268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chapter 04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D1E8A1-C832-1E0C-914F-8BB245E9128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0437660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7_Back cover 2">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bg1"/>
                </a:solidFill>
              </a:rPr>
              <a:t>www.schoenherr.eu</a:t>
            </a:r>
            <a:endParaRPr lang="de-AT" sz="1050" dirty="0">
              <a:solidFill>
                <a:schemeClr val="bg1"/>
              </a:solidFill>
            </a:endParaRPr>
          </a:p>
        </p:txBody>
      </p:sp>
    </p:spTree>
    <p:extLst>
      <p:ext uri="{BB962C8B-B14F-4D97-AF65-F5344CB8AC3E}">
        <p14:creationId xmlns:p14="http://schemas.microsoft.com/office/powerpoint/2010/main" val="18049725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chapter 05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9CBCE-B7ED-B07C-BA86-45A8EC65366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7473300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chapter 06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5B6BA-33C8-EB21-4F4E-1994FD31B567}"/>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8338852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39533"/>
      </p:ext>
    </p:extLst>
  </p:cSld>
  <p:clrMap bg1="lt1" tx1="dk1" bg2="lt2" tx2="dk2" accent1="accent1" accent2="accent2" accent3="accent3" accent4="accent4" accent5="accent5" accent6="accent6" hlink="hlink" folHlink="folHlink"/>
  <p:sldLayoutIdLst>
    <p:sldLayoutId id="2147483837" r:id="rId1"/>
    <p:sldLayoutId id="2147483801" r:id="rId2"/>
    <p:sldLayoutId id="2147483864" r:id="rId3"/>
    <p:sldLayoutId id="2147483828" r:id="rId4"/>
    <p:sldLayoutId id="2147483831" r:id="rId5"/>
    <p:sldLayoutId id="2147483832" r:id="rId6"/>
    <p:sldLayoutId id="2147483793" r:id="rId7"/>
    <p:sldLayoutId id="2147483833" r:id="rId8"/>
    <p:sldLayoutId id="2147483834" r:id="rId9"/>
    <p:sldLayoutId id="2147483778" r:id="rId10"/>
    <p:sldLayoutId id="2147483784" r:id="rId11"/>
    <p:sldLayoutId id="2147483810" r:id="rId12"/>
    <p:sldLayoutId id="2147483791" r:id="rId13"/>
    <p:sldLayoutId id="2147483794" r:id="rId14"/>
    <p:sldLayoutId id="2147483795"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737" r:id="rId28"/>
    <p:sldLayoutId id="2147483846" r:id="rId29"/>
    <p:sldLayoutId id="2147483845" r:id="rId30"/>
    <p:sldLayoutId id="2147483781" r:id="rId31"/>
    <p:sldLayoutId id="2147483805" r:id="rId32"/>
    <p:sldLayoutId id="2147483859" r:id="rId33"/>
    <p:sldLayoutId id="2147483802" r:id="rId34"/>
    <p:sldLayoutId id="2147483866" r:id="rId35"/>
    <p:sldLayoutId id="2147483745" r:id="rId36"/>
    <p:sldLayoutId id="2147483716" r:id="rId37"/>
    <p:sldLayoutId id="2147483808" r:id="rId38"/>
    <p:sldLayoutId id="2147483865" r:id="rId39"/>
    <p:sldLayoutId id="2147483665" r:id="rId40"/>
    <p:sldLayoutId id="2147483715" r:id="rId41"/>
    <p:sldLayoutId id="2147483827" r:id="rId42"/>
    <p:sldLayoutId id="2147483708" r:id="rId43"/>
    <p:sldLayoutId id="2147483717" r:id="rId44"/>
    <p:sldLayoutId id="2147483710" r:id="rId45"/>
    <p:sldLayoutId id="2147483696" r:id="rId46"/>
    <p:sldLayoutId id="2147483719" r:id="rId47"/>
    <p:sldLayoutId id="2147483733" r:id="rId48"/>
    <p:sldLayoutId id="2147483721" r:id="rId49"/>
    <p:sldLayoutId id="2147483702" r:id="rId50"/>
    <p:sldLayoutId id="2147483704" r:id="rId51"/>
    <p:sldLayoutId id="2147483705" r:id="rId52"/>
    <p:sldLayoutId id="2147483706" r:id="rId53"/>
    <p:sldLayoutId id="2147483713" r:id="rId54"/>
    <p:sldLayoutId id="2147483789" r:id="rId55"/>
    <p:sldLayoutId id="2147483790" r:id="rId56"/>
    <p:sldLayoutId id="2147483782" r:id="rId57"/>
    <p:sldLayoutId id="2147483714" r:id="rId58"/>
    <p:sldLayoutId id="2147483803" r:id="rId59"/>
    <p:sldLayoutId id="2147483861" r:id="rId60"/>
    <p:sldLayoutId id="2147483862" r:id="rId61"/>
    <p:sldLayoutId id="2147483844" r:id="rId62"/>
    <p:sldLayoutId id="2147483863" r:id="rId63"/>
    <p:sldLayoutId id="2147483860" r:id="rId64"/>
    <p:sldLayoutId id="2147483724" r:id="rId65"/>
    <p:sldLayoutId id="2147483699" r:id="rId66"/>
    <p:sldLayoutId id="2147483701" r:id="rId67"/>
    <p:sldLayoutId id="2147483723" r:id="rId68"/>
    <p:sldLayoutId id="2147483843" r:id="rId69"/>
    <p:sldLayoutId id="2147483707" r:id="rId70"/>
  </p:sldLayoutIdLst>
  <p:txStyles>
    <p:title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yLsfZenmHQs" TargetMode="Externa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hyperlink" Target="https://curia.europa.eu/juris/showPdf.jsf?text=&amp;docid=250161&amp;pageIndex=0&amp;doclang=DE&amp;mode=req&amp;dir=&amp;occ=first&amp;part=1&amp;cid=1120131" TargetMode="Externa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2FCDC4-090C-775B-B39B-9393F1D4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A238E36-8563-9827-7827-6F1CE9B029EE}"/>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267A1B0D-BC29-AB60-4362-DF9BCA67A63A}"/>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A14C41EF-EB32-99BE-95B8-30DD106B893A}"/>
              </a:ext>
            </a:extLst>
          </p:cNvPr>
          <p:cNvSpPr/>
          <p:nvPr/>
        </p:nvSpPr>
        <p:spPr>
          <a:xfrm>
            <a:off x="708930" y="5186406"/>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a holistic concept</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A7E4EDD2-C972-0ADB-A804-2AA2D4DB4DB0}"/>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Tree>
    <p:extLst>
      <p:ext uri="{BB962C8B-B14F-4D97-AF65-F5344CB8AC3E}">
        <p14:creationId xmlns:p14="http://schemas.microsoft.com/office/powerpoint/2010/main" val="272602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70D97-8802-C9CA-B8BA-B3A695AAAE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940775-A670-368D-40F9-6E961B21568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9C1B432F-8ACC-5DF3-7B82-22038029EFCF}"/>
              </a:ext>
            </a:extLst>
          </p:cNvPr>
          <p:cNvSpPr txBox="1"/>
          <p:nvPr/>
        </p:nvSpPr>
        <p:spPr>
          <a:xfrm>
            <a:off x="995680" y="1483360"/>
            <a:ext cx="7735147" cy="4247317"/>
          </a:xfrm>
          <a:prstGeom prst="rect">
            <a:avLst/>
          </a:prstGeom>
          <a:noFill/>
        </p:spPr>
        <p:txBody>
          <a:bodyPr wrap="square" rtlCol="0">
            <a:spAutoFit/>
          </a:bodyPr>
          <a:lstStyle/>
          <a:p>
            <a:r>
              <a:rPr lang="de-AT" dirty="0"/>
              <a:t>Die anfängliche, taktische Reaktion auf KI – der Versuch, „alte Dinge auf neue Weise zu tun“, indem man Anwälten bessere Textverarbeitungsprogramme oder schnellere Suchwerkzeuge an die Hand gibt – ist grundlegend fehlerhaft. Sie ignoriert die Tatsache, dass der größte Wert der KI nicht in der Unterstützung des bestehenden menschlichen Arbeitsablaufs liegt, sondern in der vollständigen </a:t>
            </a:r>
            <a:r>
              <a:rPr lang="de-AT" b="1" dirty="0" err="1"/>
              <a:t>Disaggregation</a:t>
            </a:r>
            <a:r>
              <a:rPr lang="de-AT" b="1" dirty="0"/>
              <a:t> und Automatisierung</a:t>
            </a:r>
            <a:r>
              <a:rPr lang="de-AT" dirty="0"/>
              <a:t> dieses Ablaufs. Die juristische Dienstleistung ist, bei näherer Analyse, kein monolithisches Produkt; sie ist ein komplexes Bündel von Aufgaben, von denen viele </a:t>
            </a:r>
            <a:r>
              <a:rPr lang="de-AT" dirty="0" err="1"/>
              <a:t>hochvolumige</a:t>
            </a:r>
            <a:r>
              <a:rPr lang="de-AT" dirty="0"/>
              <a:t>, repetitive Informationsverarbeitung darstellen. KI, insbesondere generative Modelle und juristische Analytik, zielen auf diese Aufgaben ab – E-Discovery, routinemäßige Due Diligence, die Erstellung von Erstentwürfen und die Compliance-Prüfung – und verwandeln sie in digitale Güter (</a:t>
            </a:r>
            <a:r>
              <a:rPr lang="de-AT" b="1" dirty="0"/>
              <a:t>Commodities</a:t>
            </a:r>
            <a:r>
              <a:rPr lang="de-AT" dirty="0"/>
              <a:t>).</a:t>
            </a:r>
          </a:p>
        </p:txBody>
      </p:sp>
    </p:spTree>
    <p:extLst>
      <p:ext uri="{BB962C8B-B14F-4D97-AF65-F5344CB8AC3E}">
        <p14:creationId xmlns:p14="http://schemas.microsoft.com/office/powerpoint/2010/main" val="419886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5BFC-C765-7B16-516F-E4CB4084CC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D80311-A31C-DA6D-0FF1-9010826DD4B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592A5534-2D17-BB4A-A632-885A18C1E317}"/>
              </a:ext>
            </a:extLst>
          </p:cNvPr>
          <p:cNvSpPr txBox="1"/>
          <p:nvPr/>
        </p:nvSpPr>
        <p:spPr>
          <a:xfrm>
            <a:off x="995680" y="1483360"/>
            <a:ext cx="7735147" cy="5355312"/>
          </a:xfrm>
          <a:prstGeom prst="rect">
            <a:avLst/>
          </a:prstGeom>
          <a:noFill/>
        </p:spPr>
        <p:txBody>
          <a:bodyPr wrap="square" rtlCol="0">
            <a:spAutoFit/>
          </a:bodyPr>
          <a:lstStyle/>
          <a:p>
            <a:r>
              <a:rPr lang="de-AT" dirty="0"/>
              <a:t>Dieser Wandel führt uns von Susskinds </a:t>
            </a:r>
            <a:r>
              <a:rPr lang="de-AT" b="1" dirty="0"/>
              <a:t>Maßgeschneidertem Modell</a:t>
            </a:r>
            <a:r>
              <a:rPr lang="de-AT" dirty="0"/>
              <a:t> (</a:t>
            </a:r>
            <a:r>
              <a:rPr lang="de-AT" b="1" dirty="0"/>
              <a:t>Bespoke Model</a:t>
            </a:r>
            <a:r>
              <a:rPr lang="de-AT" dirty="0"/>
              <a:t>), bei dem einzigartige Probleme auf einzigartige Weise durch menschliche Expertise gelöst werden, hin zum </a:t>
            </a:r>
            <a:r>
              <a:rPr lang="de-AT" b="1" dirty="0"/>
              <a:t>Systemischen Modell</a:t>
            </a:r>
            <a:r>
              <a:rPr lang="de-AT" dirty="0"/>
              <a:t>. Das Systemische Modell schreibt vor, dass wiederholbare juristische Aufgaben standardisiert und in automatisierte Dienstleistungen kodifiziert werden müssen. Dieser Kodifizierungsprozess erfordert neues Fachwissen. Die Rolle des Anwalts besteht daher nicht einfach nur darin, die Technologie zu nutzen, sondern Teil der Systemarchitektur zu werden. Dies schafft die Nachfrage nach spezialisierten, nicht-praktizierenden juristischen Rollen: dem </a:t>
            </a:r>
            <a:r>
              <a:rPr lang="de-AT" b="1" dirty="0"/>
              <a:t>Rechtswissens-Ingenieur</a:t>
            </a:r>
            <a:r>
              <a:rPr lang="de-AT" dirty="0"/>
              <a:t> (</a:t>
            </a:r>
            <a:r>
              <a:rPr lang="de-AT" b="1" dirty="0"/>
              <a:t>Legal Knowledge Engineer</a:t>
            </a:r>
            <a:r>
              <a:rPr lang="de-AT" dirty="0"/>
              <a:t>), der mit der Maschine zusammenarbeitet, um das juristische Fachwissen (das „Wissen“) zu strukturieren, zu organisieren und zu aktualisieren, und dem </a:t>
            </a:r>
            <a:r>
              <a:rPr lang="de-AT" b="1" dirty="0"/>
              <a:t>Rechtstechnologen</a:t>
            </a:r>
            <a:r>
              <a:rPr lang="de-AT" dirty="0"/>
              <a:t> (</a:t>
            </a:r>
            <a:r>
              <a:rPr lang="de-AT" b="1" dirty="0"/>
              <a:t>Legal </a:t>
            </a:r>
            <a:r>
              <a:rPr lang="de-AT" b="1" dirty="0" err="1"/>
              <a:t>Technologist</a:t>
            </a:r>
            <a:r>
              <a:rPr lang="de-AT" dirty="0"/>
              <a:t>), der die Software programmiert und implementiert, um dieses Wissen in großem Umfang bereitzustellen.</a:t>
            </a:r>
          </a:p>
          <a:p>
            <a:endParaRPr lang="de-AT" dirty="0"/>
          </a:p>
        </p:txBody>
      </p:sp>
    </p:spTree>
    <p:extLst>
      <p:ext uri="{BB962C8B-B14F-4D97-AF65-F5344CB8AC3E}">
        <p14:creationId xmlns:p14="http://schemas.microsoft.com/office/powerpoint/2010/main" val="409867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02EDD-C006-A59E-43BE-AC3595DDFE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37A8C3F-BFD5-1ABC-FF8F-40D191BF291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536192AA-9D39-FEF2-E1CF-35D1B57190CA}"/>
              </a:ext>
            </a:extLst>
          </p:cNvPr>
          <p:cNvSpPr txBox="1"/>
          <p:nvPr/>
        </p:nvSpPr>
        <p:spPr>
          <a:xfrm>
            <a:off x="995680" y="1483360"/>
            <a:ext cx="7735147" cy="4524315"/>
          </a:xfrm>
          <a:prstGeom prst="rect">
            <a:avLst/>
          </a:prstGeom>
          <a:noFill/>
        </p:spPr>
        <p:txBody>
          <a:bodyPr wrap="square" rtlCol="0">
            <a:spAutoFit/>
          </a:bodyPr>
          <a:lstStyle/>
          <a:p>
            <a:r>
              <a:rPr lang="de-AT" dirty="0"/>
              <a:t>Die Folge ist die ständige Gefährdung des „Black-Box“-Generalisten, der Premiumtarife für Routineberatung verlangt. Wenn eine KI eine Million Geheimhaltungsvereinbarungen in einer Minute analysieren und Abweichungen mit nahezu perfekter Konsistenz markieren kann, verlagert sich der Premiumwert von der Einzelperson, die die Überprüfung durchführt, auf den Systemarchitekten, der die Lösung entwickelt hat. Die Expertise ist weiterhin erforderlich, aber sie ist nun in das System </a:t>
            </a:r>
            <a:r>
              <a:rPr lang="de-AT" b="1" dirty="0"/>
              <a:t>eingebettet</a:t>
            </a:r>
            <a:r>
              <a:rPr lang="de-AT" dirty="0"/>
              <a:t>. Dies macht die Dienstleistung reproduzierbar, skalierbar und dramatisch günstiger als ihr von Menschen erbrachtes Äquivalent. Der daraus resultierende Effizienzgewinn senkt nicht nur die Kosten; er erschließt einen massiven, zuvor unerschlossenen Markt für erschwingliche juristische Dienstleistungen, den das maßgeschneiderte Modell niemals erreichen konnte.</a:t>
            </a:r>
          </a:p>
          <a:p>
            <a:endParaRPr lang="de-AT" dirty="0"/>
          </a:p>
        </p:txBody>
      </p:sp>
    </p:spTree>
    <p:extLst>
      <p:ext uri="{BB962C8B-B14F-4D97-AF65-F5344CB8AC3E}">
        <p14:creationId xmlns:p14="http://schemas.microsoft.com/office/powerpoint/2010/main" val="334627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657DB-AAE0-FD9D-4496-C4231083DD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AD6A33-53E2-BEB9-E964-3DAA8DD4B55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570F5852-7D66-540F-273A-3A1585925C82}"/>
              </a:ext>
            </a:extLst>
          </p:cNvPr>
          <p:cNvSpPr txBox="1"/>
          <p:nvPr/>
        </p:nvSpPr>
        <p:spPr>
          <a:xfrm>
            <a:off x="995680" y="1483360"/>
            <a:ext cx="7735147" cy="4801314"/>
          </a:xfrm>
          <a:prstGeom prst="rect">
            <a:avLst/>
          </a:prstGeom>
          <a:noFill/>
        </p:spPr>
        <p:txBody>
          <a:bodyPr wrap="square" rtlCol="0">
            <a:spAutoFit/>
          </a:bodyPr>
          <a:lstStyle/>
          <a:p>
            <a:r>
              <a:rPr lang="de-AT" dirty="0"/>
              <a:t>Diese Transformation ist weniger ein technologisches Hindernis als vielmehr eine institutionelle und psychologische Herausforderung. Die traditionelle Partnerschaftsstruktur, die auf abrechenbaren Stunden basiert, ist finanziell und kulturell gegen die Effizienz ausgerichtet, die KI zwingend erforderlich macht. Die Befürchtung ist, dass Anwälte, wenn sie ein System zur Ausführung einer Zehn-Stunden-Aufgabe in zehn Sekunden entwickeln, ihre eigene Abrechnungskapazität zerstören. Wie Susskind jedoch argumentiert, ist dieser Widerstand zwecklos. Der „mehr-für-weniger“-Druck der Mandanten, kombiniert mit der Kraft der Technologie und der Marktliberalisierung, wird unaufhaltsam eine </a:t>
            </a:r>
            <a:r>
              <a:rPr lang="de-AT" b="1" dirty="0"/>
              <a:t>Bifurkation des Rechtsmarktes</a:t>
            </a:r>
            <a:r>
              <a:rPr lang="de-AT" dirty="0"/>
              <a:t> erzwingen: ein kleines Segment für hochkomplexe, neuartige Probleme, die menschlichen Einfallsreichtum erfordern, und ein massives, digitalisiertes Segment für die standardisierte, systemische Bereitstellung von Routine-Rechtsinformationen.</a:t>
            </a:r>
          </a:p>
          <a:p>
            <a:endParaRPr lang="de-AT" dirty="0"/>
          </a:p>
        </p:txBody>
      </p:sp>
    </p:spTree>
    <p:extLst>
      <p:ext uri="{BB962C8B-B14F-4D97-AF65-F5344CB8AC3E}">
        <p14:creationId xmlns:p14="http://schemas.microsoft.com/office/powerpoint/2010/main" val="105085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2B8C0-4DBD-E045-E7B9-98B698E282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E12B48-4CC6-6111-5C5F-8A05587EBA3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1870C5EB-F654-D4F6-E9D7-CD7BD8E812C4}"/>
              </a:ext>
            </a:extLst>
          </p:cNvPr>
          <p:cNvSpPr txBox="1"/>
          <p:nvPr/>
        </p:nvSpPr>
        <p:spPr>
          <a:xfrm>
            <a:off x="995680" y="1483360"/>
            <a:ext cx="7735147" cy="3970318"/>
          </a:xfrm>
          <a:prstGeom prst="rect">
            <a:avLst/>
          </a:prstGeom>
          <a:noFill/>
        </p:spPr>
        <p:txBody>
          <a:bodyPr wrap="square" rtlCol="0">
            <a:spAutoFit/>
          </a:bodyPr>
          <a:lstStyle/>
          <a:p>
            <a:r>
              <a:rPr lang="de-AT" dirty="0"/>
              <a:t>Für den zukünftigen Anwalt liegt das Überleben in der Erkenntnis, dass er die Handwerksmentalität des 20. Jahrhunderts aufgeben und seine Rolle als </a:t>
            </a:r>
            <a:r>
              <a:rPr lang="de-AT" b="1" dirty="0"/>
              <a:t>Architekt digitaler Dienstleistungen</a:t>
            </a:r>
            <a:r>
              <a:rPr lang="de-AT" dirty="0"/>
              <a:t> annehmen muss. Er muss KI nicht nur als Hilfswerkzeug nutzen, sondern als Grundlage für den Aufbau und die Pflege von </a:t>
            </a:r>
            <a:r>
              <a:rPr lang="de-AT" b="1" dirty="0"/>
              <a:t>Rechtswissenssystemen</a:t>
            </a:r>
            <a:r>
              <a:rPr lang="de-AT" dirty="0"/>
              <a:t> (</a:t>
            </a:r>
            <a:r>
              <a:rPr lang="de-AT" b="1" dirty="0"/>
              <a:t>Legal Knowledge Systems</a:t>
            </a:r>
            <a:r>
              <a:rPr lang="de-AT" dirty="0"/>
              <a:t>). Der Anwalt von morgen wird Systemdesigner, Risikomanager und Projektleiter sein, der KI nutzt, um den Zugang zum Recht zu erweitern und dabei die steigenden Anforderungen der modernen Gesellschaft zu erfüllen, indem er juristische Dienstleistungen endlich erschwinglich und effizient für die vielen bereitstellt, anstatt sie teuer den wenigen vorzubehalten.</a:t>
            </a:r>
          </a:p>
          <a:p>
            <a:endParaRPr lang="de-AT" dirty="0"/>
          </a:p>
        </p:txBody>
      </p:sp>
    </p:spTree>
    <p:extLst>
      <p:ext uri="{BB962C8B-B14F-4D97-AF65-F5344CB8AC3E}">
        <p14:creationId xmlns:p14="http://schemas.microsoft.com/office/powerpoint/2010/main" val="40149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D941-B440-7617-DB28-6B5E2205AD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2ACC66-7725-3416-0A3E-DEA6B3046B20}"/>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ED0800C1-3474-C1DF-3B49-74D9B1E64BC8}"/>
              </a:ext>
            </a:extLst>
          </p:cNvPr>
          <p:cNvPicPr>
            <a:picLocks noChangeAspect="1"/>
          </p:cNvPicPr>
          <p:nvPr/>
        </p:nvPicPr>
        <p:blipFill>
          <a:blip r:embed="rId2"/>
          <a:stretch>
            <a:fillRect/>
          </a:stretch>
        </p:blipFill>
        <p:spPr>
          <a:xfrm>
            <a:off x="1630638" y="1464939"/>
            <a:ext cx="7430537" cy="4629796"/>
          </a:xfrm>
          <a:prstGeom prst="rect">
            <a:avLst/>
          </a:prstGeom>
        </p:spPr>
      </p:pic>
    </p:spTree>
    <p:extLst>
      <p:ext uri="{BB962C8B-B14F-4D97-AF65-F5344CB8AC3E}">
        <p14:creationId xmlns:p14="http://schemas.microsoft.com/office/powerpoint/2010/main" val="222654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BC05-076F-7A92-5E39-940301DA97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3806C3-C86B-0B3C-8BDF-0123DDB7286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FBC2FE21-CCAE-C89D-DF4C-8FC3351CC183}"/>
              </a:ext>
            </a:extLst>
          </p:cNvPr>
          <p:cNvPicPr>
            <a:picLocks noChangeAspect="1"/>
          </p:cNvPicPr>
          <p:nvPr/>
        </p:nvPicPr>
        <p:blipFill>
          <a:blip r:embed="rId2"/>
          <a:stretch>
            <a:fillRect/>
          </a:stretch>
        </p:blipFill>
        <p:spPr>
          <a:xfrm>
            <a:off x="1630638" y="1464939"/>
            <a:ext cx="7430537" cy="4629796"/>
          </a:xfrm>
          <a:prstGeom prst="rect">
            <a:avLst/>
          </a:prstGeom>
        </p:spPr>
      </p:pic>
    </p:spTree>
    <p:extLst>
      <p:ext uri="{BB962C8B-B14F-4D97-AF65-F5344CB8AC3E}">
        <p14:creationId xmlns:p14="http://schemas.microsoft.com/office/powerpoint/2010/main" val="4139432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1D5F1-4273-9315-3897-3E8E52D7215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4CD8F1-90E8-DB9A-8755-5DD182B60B6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694EA6F3-2E78-B210-065D-5E1758148FD7}"/>
              </a:ext>
            </a:extLst>
          </p:cNvPr>
          <p:cNvPicPr>
            <a:picLocks noChangeAspect="1"/>
          </p:cNvPicPr>
          <p:nvPr/>
        </p:nvPicPr>
        <p:blipFill>
          <a:blip r:embed="rId2"/>
          <a:stretch>
            <a:fillRect/>
          </a:stretch>
        </p:blipFill>
        <p:spPr>
          <a:xfrm>
            <a:off x="1070185" y="1316877"/>
            <a:ext cx="6737703" cy="5460165"/>
          </a:xfrm>
          <a:prstGeom prst="rect">
            <a:avLst/>
          </a:prstGeom>
        </p:spPr>
      </p:pic>
    </p:spTree>
    <p:extLst>
      <p:ext uri="{BB962C8B-B14F-4D97-AF65-F5344CB8AC3E}">
        <p14:creationId xmlns:p14="http://schemas.microsoft.com/office/powerpoint/2010/main" val="427287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FA370-08F9-A824-8A65-C62816BFC3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737490-7E1A-1A23-E808-D2A8208A24D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38209DCC-460E-E990-2729-AEA33B4E9FF9}"/>
              </a:ext>
            </a:extLst>
          </p:cNvPr>
          <p:cNvPicPr>
            <a:picLocks noChangeAspect="1"/>
          </p:cNvPicPr>
          <p:nvPr/>
        </p:nvPicPr>
        <p:blipFill>
          <a:blip r:embed="rId2"/>
          <a:stretch>
            <a:fillRect/>
          </a:stretch>
        </p:blipFill>
        <p:spPr>
          <a:xfrm>
            <a:off x="872836" y="1603070"/>
            <a:ext cx="7211431" cy="4353533"/>
          </a:xfrm>
          <a:prstGeom prst="rect">
            <a:avLst/>
          </a:prstGeom>
        </p:spPr>
      </p:pic>
    </p:spTree>
    <p:extLst>
      <p:ext uri="{BB962C8B-B14F-4D97-AF65-F5344CB8AC3E}">
        <p14:creationId xmlns:p14="http://schemas.microsoft.com/office/powerpoint/2010/main" val="255078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0EB3-513C-E61B-E881-28F0B500F9B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7627C8-320A-BA67-5411-9729816EB66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4B1E07F1-A410-0EE8-4DF2-ED4077053411}"/>
              </a:ext>
            </a:extLst>
          </p:cNvPr>
          <p:cNvPicPr>
            <a:picLocks noChangeAspect="1"/>
          </p:cNvPicPr>
          <p:nvPr/>
        </p:nvPicPr>
        <p:blipFill>
          <a:blip r:embed="rId2"/>
          <a:stretch>
            <a:fillRect/>
          </a:stretch>
        </p:blipFill>
        <p:spPr>
          <a:xfrm>
            <a:off x="872836" y="1514489"/>
            <a:ext cx="6471315" cy="5119226"/>
          </a:xfrm>
          <a:prstGeom prst="rect">
            <a:avLst/>
          </a:prstGeom>
        </p:spPr>
      </p:pic>
    </p:spTree>
    <p:extLst>
      <p:ext uri="{BB962C8B-B14F-4D97-AF65-F5344CB8AC3E}">
        <p14:creationId xmlns:p14="http://schemas.microsoft.com/office/powerpoint/2010/main" val="351617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8038-EBA4-62DC-FAF0-F9D8437CCA8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0899C635-B0EF-1AE6-EF88-BB1627686599}"/>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49FEE3ED-1CA2-68FC-3C54-148CD406867B}"/>
              </a:ext>
            </a:extLst>
          </p:cNvPr>
          <p:cNvSpPr txBox="1"/>
          <p:nvPr/>
        </p:nvSpPr>
        <p:spPr>
          <a:xfrm>
            <a:off x="673330" y="1828490"/>
            <a:ext cx="8329353" cy="1077218"/>
          </a:xfrm>
          <a:prstGeom prst="rect">
            <a:avLst/>
          </a:prstGeom>
          <a:noFill/>
        </p:spPr>
        <p:txBody>
          <a:bodyPr wrap="square">
            <a:spAutoFit/>
          </a:bodyPr>
          <a:lstStyle/>
          <a:p>
            <a:pPr algn="ctr"/>
            <a:r>
              <a:rPr lang="de-DE" sz="3200" dirty="0">
                <a:solidFill>
                  <a:schemeClr val="accent2"/>
                </a:solidFill>
                <a:latin typeface="+mj-lt"/>
              </a:rPr>
              <a:t>HEUTE:</a:t>
            </a:r>
            <a:br>
              <a:rPr lang="de-DE" sz="3200" dirty="0">
                <a:solidFill>
                  <a:schemeClr val="accent2"/>
                </a:solidFill>
                <a:latin typeface="+mj-lt"/>
              </a:rPr>
            </a:br>
            <a:r>
              <a:rPr lang="de-DE" sz="3200" dirty="0">
                <a:solidFill>
                  <a:schemeClr val="accent2"/>
                </a:solidFill>
                <a:latin typeface="+mj-lt"/>
              </a:rPr>
              <a:t>die </a:t>
            </a:r>
            <a:r>
              <a:rPr lang="de-DE" sz="3200" dirty="0" err="1">
                <a:solidFill>
                  <a:schemeClr val="accent2"/>
                </a:solidFill>
                <a:latin typeface="+mj-lt"/>
              </a:rPr>
              <a:t>methode</a:t>
            </a:r>
            <a:r>
              <a:rPr lang="de-DE" sz="3200" dirty="0">
                <a:solidFill>
                  <a:schemeClr val="accent2"/>
                </a:solidFill>
                <a:latin typeface="+mj-lt"/>
              </a:rPr>
              <a:t> macht´s mit AI!</a:t>
            </a:r>
            <a:endParaRPr lang="de-AT" sz="3200" dirty="0">
              <a:solidFill>
                <a:schemeClr val="accent2"/>
              </a:solidFill>
              <a:latin typeface="+mj-lt"/>
            </a:endParaRPr>
          </a:p>
        </p:txBody>
      </p:sp>
    </p:spTree>
    <p:extLst>
      <p:ext uri="{BB962C8B-B14F-4D97-AF65-F5344CB8AC3E}">
        <p14:creationId xmlns:p14="http://schemas.microsoft.com/office/powerpoint/2010/main" val="298132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9AD1-08AB-AD39-B5CD-4D5F3FA70F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24D652-D04E-1339-6CCB-A6372A423A93}"/>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2" name="Picture 1">
            <a:extLst>
              <a:ext uri="{FF2B5EF4-FFF2-40B4-BE49-F238E27FC236}">
                <a16:creationId xmlns:a16="http://schemas.microsoft.com/office/drawing/2014/main" id="{161DBD32-6BFA-0A0F-F39A-7C423B5F26C0}"/>
              </a:ext>
            </a:extLst>
          </p:cNvPr>
          <p:cNvPicPr>
            <a:picLocks noChangeAspect="1"/>
          </p:cNvPicPr>
          <p:nvPr/>
        </p:nvPicPr>
        <p:blipFill>
          <a:blip r:embed="rId2"/>
          <a:stretch>
            <a:fillRect/>
          </a:stretch>
        </p:blipFill>
        <p:spPr>
          <a:xfrm>
            <a:off x="964315" y="1441123"/>
            <a:ext cx="7354326" cy="4677428"/>
          </a:xfrm>
          <a:prstGeom prst="rect">
            <a:avLst/>
          </a:prstGeom>
        </p:spPr>
      </p:pic>
    </p:spTree>
    <p:extLst>
      <p:ext uri="{BB962C8B-B14F-4D97-AF65-F5344CB8AC3E}">
        <p14:creationId xmlns:p14="http://schemas.microsoft.com/office/powerpoint/2010/main" val="323759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26FC4-6977-C3F2-CB8A-595F53C625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E91BD1-3ACF-20F5-7C59-F4035C69699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9" name="Picture 8">
            <a:extLst>
              <a:ext uri="{FF2B5EF4-FFF2-40B4-BE49-F238E27FC236}">
                <a16:creationId xmlns:a16="http://schemas.microsoft.com/office/drawing/2014/main" id="{DAEB43B8-6C01-7468-8742-5E4F77200861}"/>
              </a:ext>
            </a:extLst>
          </p:cNvPr>
          <p:cNvPicPr>
            <a:picLocks noChangeAspect="1"/>
          </p:cNvPicPr>
          <p:nvPr/>
        </p:nvPicPr>
        <p:blipFill>
          <a:blip r:embed="rId2"/>
          <a:stretch>
            <a:fillRect/>
          </a:stretch>
        </p:blipFill>
        <p:spPr>
          <a:xfrm>
            <a:off x="872836" y="1316877"/>
            <a:ext cx="6598216" cy="5435837"/>
          </a:xfrm>
          <a:prstGeom prst="rect">
            <a:avLst/>
          </a:prstGeom>
        </p:spPr>
      </p:pic>
    </p:spTree>
    <p:extLst>
      <p:ext uri="{BB962C8B-B14F-4D97-AF65-F5344CB8AC3E}">
        <p14:creationId xmlns:p14="http://schemas.microsoft.com/office/powerpoint/2010/main" val="106080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5FD9-1084-12EE-5CCD-85179D1A9A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EF7269-91CA-2797-A3AA-E89CA9ACDE93}"/>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C84C2A0B-883C-243A-3FC0-26056A0F7B99}"/>
              </a:ext>
            </a:extLst>
          </p:cNvPr>
          <p:cNvPicPr>
            <a:picLocks noChangeAspect="1"/>
          </p:cNvPicPr>
          <p:nvPr/>
        </p:nvPicPr>
        <p:blipFill>
          <a:blip r:embed="rId2"/>
          <a:stretch>
            <a:fillRect/>
          </a:stretch>
        </p:blipFill>
        <p:spPr>
          <a:xfrm>
            <a:off x="1002859" y="1522097"/>
            <a:ext cx="7087589" cy="4515480"/>
          </a:xfrm>
          <a:prstGeom prst="rect">
            <a:avLst/>
          </a:prstGeom>
        </p:spPr>
      </p:pic>
    </p:spTree>
    <p:extLst>
      <p:ext uri="{BB962C8B-B14F-4D97-AF65-F5344CB8AC3E}">
        <p14:creationId xmlns:p14="http://schemas.microsoft.com/office/powerpoint/2010/main" val="385885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0A08-15AC-523D-06EA-B5D0AD8811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518CC0-F719-6F79-3437-DD8FC5488B5B}"/>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867BDBED-787C-8627-DB50-FF7CA7601EF7}"/>
              </a:ext>
            </a:extLst>
          </p:cNvPr>
          <p:cNvPicPr>
            <a:picLocks noChangeAspect="1"/>
          </p:cNvPicPr>
          <p:nvPr/>
        </p:nvPicPr>
        <p:blipFill>
          <a:blip r:embed="rId2"/>
          <a:stretch>
            <a:fillRect/>
          </a:stretch>
        </p:blipFill>
        <p:spPr>
          <a:xfrm>
            <a:off x="1192105" y="1316877"/>
            <a:ext cx="5547913" cy="5481515"/>
          </a:xfrm>
          <a:prstGeom prst="rect">
            <a:avLst/>
          </a:prstGeom>
        </p:spPr>
      </p:pic>
    </p:spTree>
    <p:extLst>
      <p:ext uri="{BB962C8B-B14F-4D97-AF65-F5344CB8AC3E}">
        <p14:creationId xmlns:p14="http://schemas.microsoft.com/office/powerpoint/2010/main" val="3250128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BA872-501B-CD5F-F435-490157349A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E03707-D79D-77EE-25B5-D8D0A0E2B2C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A8D66A07-44D5-E3BC-1C3A-53F039979E6D}"/>
              </a:ext>
            </a:extLst>
          </p:cNvPr>
          <p:cNvPicPr>
            <a:picLocks noChangeAspect="1"/>
          </p:cNvPicPr>
          <p:nvPr/>
        </p:nvPicPr>
        <p:blipFill>
          <a:blip r:embed="rId2"/>
          <a:stretch>
            <a:fillRect/>
          </a:stretch>
        </p:blipFill>
        <p:spPr>
          <a:xfrm>
            <a:off x="1783059" y="1550676"/>
            <a:ext cx="7125694" cy="4458322"/>
          </a:xfrm>
          <a:prstGeom prst="rect">
            <a:avLst/>
          </a:prstGeom>
        </p:spPr>
      </p:pic>
    </p:spTree>
    <p:extLst>
      <p:ext uri="{BB962C8B-B14F-4D97-AF65-F5344CB8AC3E}">
        <p14:creationId xmlns:p14="http://schemas.microsoft.com/office/powerpoint/2010/main" val="122652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CF8D2-1CC8-8770-F3C3-89B36F923C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90F3F5-6086-F10C-EECA-5C80B67D34B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9350A030-B7F7-B3F3-CACA-A50D40ED7270}"/>
              </a:ext>
            </a:extLst>
          </p:cNvPr>
          <p:cNvPicPr>
            <a:picLocks noChangeAspect="1"/>
          </p:cNvPicPr>
          <p:nvPr/>
        </p:nvPicPr>
        <p:blipFill>
          <a:blip r:embed="rId2"/>
          <a:stretch>
            <a:fillRect/>
          </a:stretch>
        </p:blipFill>
        <p:spPr>
          <a:xfrm>
            <a:off x="1744954" y="1316877"/>
            <a:ext cx="6623677" cy="5397070"/>
          </a:xfrm>
          <a:prstGeom prst="rect">
            <a:avLst/>
          </a:prstGeom>
        </p:spPr>
      </p:pic>
    </p:spTree>
    <p:extLst>
      <p:ext uri="{BB962C8B-B14F-4D97-AF65-F5344CB8AC3E}">
        <p14:creationId xmlns:p14="http://schemas.microsoft.com/office/powerpoint/2010/main" val="6984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2736-58E3-A2AC-3226-E9EDE8F106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533BA2-361F-4226-C293-D83B253A906F}"/>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D3674224-7D67-E433-6CC0-97EF7998A774}"/>
              </a:ext>
            </a:extLst>
          </p:cNvPr>
          <p:cNvPicPr>
            <a:picLocks noChangeAspect="1"/>
          </p:cNvPicPr>
          <p:nvPr/>
        </p:nvPicPr>
        <p:blipFill>
          <a:blip r:embed="rId2"/>
          <a:stretch>
            <a:fillRect/>
          </a:stretch>
        </p:blipFill>
        <p:spPr>
          <a:xfrm>
            <a:off x="1735427" y="1322044"/>
            <a:ext cx="7220958" cy="4915586"/>
          </a:xfrm>
          <a:prstGeom prst="rect">
            <a:avLst/>
          </a:prstGeom>
        </p:spPr>
      </p:pic>
    </p:spTree>
    <p:extLst>
      <p:ext uri="{BB962C8B-B14F-4D97-AF65-F5344CB8AC3E}">
        <p14:creationId xmlns:p14="http://schemas.microsoft.com/office/powerpoint/2010/main" val="191164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76BA5-9228-C254-9699-5687B6F18A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595515-16EA-ECFC-DB3C-B2DE287EC15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F695236B-6F43-7E65-66FA-F6B4D8F50EBA}"/>
              </a:ext>
            </a:extLst>
          </p:cNvPr>
          <p:cNvPicPr>
            <a:picLocks noChangeAspect="1"/>
          </p:cNvPicPr>
          <p:nvPr/>
        </p:nvPicPr>
        <p:blipFill>
          <a:blip r:embed="rId2"/>
          <a:stretch>
            <a:fillRect/>
          </a:stretch>
        </p:blipFill>
        <p:spPr>
          <a:xfrm>
            <a:off x="1711613" y="1342114"/>
            <a:ext cx="6517988" cy="5509963"/>
          </a:xfrm>
          <a:prstGeom prst="rect">
            <a:avLst/>
          </a:prstGeom>
        </p:spPr>
      </p:pic>
    </p:spTree>
    <p:extLst>
      <p:ext uri="{BB962C8B-B14F-4D97-AF65-F5344CB8AC3E}">
        <p14:creationId xmlns:p14="http://schemas.microsoft.com/office/powerpoint/2010/main" val="417262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D3E2-CDC5-A3A7-3D26-283DB75B10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CCFB5B-4CC9-D231-3EAC-33D7219E465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8F097792-6402-B380-83AA-116EE437717C}"/>
              </a:ext>
            </a:extLst>
          </p:cNvPr>
          <p:cNvPicPr>
            <a:picLocks noChangeAspect="1"/>
          </p:cNvPicPr>
          <p:nvPr/>
        </p:nvPicPr>
        <p:blipFill>
          <a:blip r:embed="rId2"/>
          <a:stretch>
            <a:fillRect/>
          </a:stretch>
        </p:blipFill>
        <p:spPr>
          <a:xfrm>
            <a:off x="1773533" y="1507808"/>
            <a:ext cx="7144747" cy="4544059"/>
          </a:xfrm>
          <a:prstGeom prst="rect">
            <a:avLst/>
          </a:prstGeom>
        </p:spPr>
      </p:pic>
    </p:spTree>
    <p:extLst>
      <p:ext uri="{BB962C8B-B14F-4D97-AF65-F5344CB8AC3E}">
        <p14:creationId xmlns:p14="http://schemas.microsoft.com/office/powerpoint/2010/main" val="1815427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4E660-1E28-2C6F-6D5E-B5D06FB0BB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5C4B52-34B5-A34C-C0E5-08F40FB5EE20}"/>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1527295E-EA55-EB04-6AC8-5173072207AB}"/>
              </a:ext>
            </a:extLst>
          </p:cNvPr>
          <p:cNvPicPr>
            <a:picLocks noChangeAspect="1"/>
          </p:cNvPicPr>
          <p:nvPr/>
        </p:nvPicPr>
        <p:blipFill>
          <a:blip r:embed="rId2"/>
          <a:stretch>
            <a:fillRect/>
          </a:stretch>
        </p:blipFill>
        <p:spPr>
          <a:xfrm>
            <a:off x="1773533" y="1507808"/>
            <a:ext cx="7144747" cy="4544059"/>
          </a:xfrm>
          <a:prstGeom prst="rect">
            <a:avLst/>
          </a:prstGeom>
        </p:spPr>
      </p:pic>
    </p:spTree>
    <p:extLst>
      <p:ext uri="{BB962C8B-B14F-4D97-AF65-F5344CB8AC3E}">
        <p14:creationId xmlns:p14="http://schemas.microsoft.com/office/powerpoint/2010/main" val="48493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9F665-6B18-FC2F-983C-5CA490144577}"/>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1F7AC8D7-5215-0957-470F-60C7C9058982}"/>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A2D40BA3-1E40-5408-9F60-C265F31D0C1D}"/>
              </a:ext>
            </a:extLst>
          </p:cNvPr>
          <p:cNvSpPr txBox="1"/>
          <p:nvPr/>
        </p:nvSpPr>
        <p:spPr>
          <a:xfrm>
            <a:off x="673330" y="1828490"/>
            <a:ext cx="8329353" cy="2062103"/>
          </a:xfrm>
          <a:prstGeom prst="rect">
            <a:avLst/>
          </a:prstGeom>
          <a:noFill/>
        </p:spPr>
        <p:txBody>
          <a:bodyPr wrap="square">
            <a:spAutoFit/>
          </a:bodyPr>
          <a:lstStyle/>
          <a:p>
            <a:pPr algn="ctr"/>
            <a:r>
              <a:rPr lang="de-DE" sz="3200" dirty="0">
                <a:solidFill>
                  <a:schemeClr val="accent2"/>
                </a:solidFill>
                <a:latin typeface="+mj-lt"/>
              </a:rPr>
              <a:t>Richard Susskind 13.08.2025</a:t>
            </a:r>
          </a:p>
          <a:p>
            <a:pPr algn="ctr"/>
            <a:endParaRPr lang="de-DE" sz="3200" dirty="0">
              <a:solidFill>
                <a:schemeClr val="accent2"/>
              </a:solidFill>
              <a:latin typeface="+mj-lt"/>
              <a:hlinkClick r:id="rId2"/>
            </a:endParaRPr>
          </a:p>
          <a:p>
            <a:pPr algn="ctr"/>
            <a:r>
              <a:rPr lang="de-DE" sz="3200" dirty="0">
                <a:solidFill>
                  <a:schemeClr val="accent2"/>
                </a:solidFill>
                <a:latin typeface="+mj-lt"/>
                <a:hlinkClick r:id="rId2"/>
              </a:rPr>
              <a:t>https://www.youtube.com/watch?v=yLsfZenmHQs</a:t>
            </a:r>
            <a:r>
              <a:rPr lang="de-DE" sz="3200" dirty="0">
                <a:solidFill>
                  <a:schemeClr val="accent2"/>
                </a:solidFill>
                <a:latin typeface="+mj-lt"/>
              </a:rPr>
              <a:t> </a:t>
            </a:r>
            <a:endParaRPr lang="de-AT" sz="3200" dirty="0">
              <a:solidFill>
                <a:schemeClr val="accent2"/>
              </a:solidFill>
              <a:latin typeface="+mj-lt"/>
            </a:endParaRPr>
          </a:p>
        </p:txBody>
      </p:sp>
    </p:spTree>
    <p:extLst>
      <p:ext uri="{BB962C8B-B14F-4D97-AF65-F5344CB8AC3E}">
        <p14:creationId xmlns:p14="http://schemas.microsoft.com/office/powerpoint/2010/main" val="2507254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49A66-9E4F-C513-E969-9E464380FE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A9765D-E5FF-0ADD-046A-83CFE1FB0674}"/>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B1275094-A25E-5D04-D1FF-00FB5FFC5FB5}"/>
              </a:ext>
            </a:extLst>
          </p:cNvPr>
          <p:cNvPicPr>
            <a:picLocks noChangeAspect="1"/>
          </p:cNvPicPr>
          <p:nvPr/>
        </p:nvPicPr>
        <p:blipFill>
          <a:blip r:embed="rId2"/>
          <a:stretch>
            <a:fillRect/>
          </a:stretch>
        </p:blipFill>
        <p:spPr>
          <a:xfrm>
            <a:off x="1778297" y="1435947"/>
            <a:ext cx="6851712" cy="5342322"/>
          </a:xfrm>
          <a:prstGeom prst="rect">
            <a:avLst/>
          </a:prstGeom>
        </p:spPr>
      </p:pic>
    </p:spTree>
    <p:extLst>
      <p:ext uri="{BB962C8B-B14F-4D97-AF65-F5344CB8AC3E}">
        <p14:creationId xmlns:p14="http://schemas.microsoft.com/office/powerpoint/2010/main" val="329801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1DDFD-4FB1-660B-105C-0772DEB235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F7BF29-DA58-B83E-4E84-A21A58D987F1}"/>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20704414-F7F5-4C74-D75A-A8D0BB34E266}"/>
              </a:ext>
            </a:extLst>
          </p:cNvPr>
          <p:cNvPicPr>
            <a:picLocks noChangeAspect="1"/>
          </p:cNvPicPr>
          <p:nvPr/>
        </p:nvPicPr>
        <p:blipFill>
          <a:blip r:embed="rId2"/>
          <a:stretch>
            <a:fillRect/>
          </a:stretch>
        </p:blipFill>
        <p:spPr>
          <a:xfrm>
            <a:off x="1816401" y="1564966"/>
            <a:ext cx="7059010" cy="4429743"/>
          </a:xfrm>
          <a:prstGeom prst="rect">
            <a:avLst/>
          </a:prstGeom>
        </p:spPr>
      </p:pic>
    </p:spTree>
    <p:extLst>
      <p:ext uri="{BB962C8B-B14F-4D97-AF65-F5344CB8AC3E}">
        <p14:creationId xmlns:p14="http://schemas.microsoft.com/office/powerpoint/2010/main" val="157440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C9ECD-2484-4016-E8B6-9D2AC815D4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6E67FD-1CAE-3878-CE57-B412F8EB1DCC}"/>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C5543E6C-4D92-9913-F6CD-FC70A8D86C42}"/>
              </a:ext>
            </a:extLst>
          </p:cNvPr>
          <p:cNvPicPr>
            <a:picLocks noChangeAspect="1"/>
          </p:cNvPicPr>
          <p:nvPr/>
        </p:nvPicPr>
        <p:blipFill>
          <a:blip r:embed="rId2"/>
          <a:stretch>
            <a:fillRect/>
          </a:stretch>
        </p:blipFill>
        <p:spPr>
          <a:xfrm>
            <a:off x="1768771" y="1352752"/>
            <a:ext cx="6521790" cy="5375484"/>
          </a:xfrm>
          <a:prstGeom prst="rect">
            <a:avLst/>
          </a:prstGeom>
        </p:spPr>
      </p:pic>
    </p:spTree>
    <p:extLst>
      <p:ext uri="{BB962C8B-B14F-4D97-AF65-F5344CB8AC3E}">
        <p14:creationId xmlns:p14="http://schemas.microsoft.com/office/powerpoint/2010/main" val="122066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9B533-AA8E-2AC9-DBDC-C0598C1C10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4AD05B-1F7A-CAF4-8005-FFBDC5B3617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58547418-FD4C-9486-BCBA-86285424CBAB}"/>
              </a:ext>
            </a:extLst>
          </p:cNvPr>
          <p:cNvPicPr>
            <a:picLocks noChangeAspect="1"/>
          </p:cNvPicPr>
          <p:nvPr/>
        </p:nvPicPr>
        <p:blipFill>
          <a:blip r:embed="rId2"/>
          <a:stretch>
            <a:fillRect/>
          </a:stretch>
        </p:blipFill>
        <p:spPr>
          <a:xfrm>
            <a:off x="1821164" y="1574492"/>
            <a:ext cx="7049484" cy="4410691"/>
          </a:xfrm>
          <a:prstGeom prst="rect">
            <a:avLst/>
          </a:prstGeom>
        </p:spPr>
      </p:pic>
    </p:spTree>
    <p:extLst>
      <p:ext uri="{BB962C8B-B14F-4D97-AF65-F5344CB8AC3E}">
        <p14:creationId xmlns:p14="http://schemas.microsoft.com/office/powerpoint/2010/main" val="2681911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1838D-2157-FA83-2A53-D87BF5B91A5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D176D6-3EAA-9F0A-D7A3-38CBF9AF87A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30733A8F-13DB-93A3-579F-193D5CD47071}"/>
              </a:ext>
            </a:extLst>
          </p:cNvPr>
          <p:cNvPicPr>
            <a:picLocks noChangeAspect="1"/>
          </p:cNvPicPr>
          <p:nvPr/>
        </p:nvPicPr>
        <p:blipFill>
          <a:blip r:embed="rId2"/>
          <a:stretch>
            <a:fillRect/>
          </a:stretch>
        </p:blipFill>
        <p:spPr>
          <a:xfrm>
            <a:off x="1759243" y="1431173"/>
            <a:ext cx="6490677" cy="5249432"/>
          </a:xfrm>
          <a:prstGeom prst="rect">
            <a:avLst/>
          </a:prstGeom>
        </p:spPr>
      </p:pic>
    </p:spTree>
    <p:extLst>
      <p:ext uri="{BB962C8B-B14F-4D97-AF65-F5344CB8AC3E}">
        <p14:creationId xmlns:p14="http://schemas.microsoft.com/office/powerpoint/2010/main" val="109249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81E9C-7250-2D89-7075-3F4506CBCA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03CE89-760C-FCD5-D555-3DC6A56DBD2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D1F254AF-1287-207D-087E-401147C04B12}"/>
              </a:ext>
            </a:extLst>
          </p:cNvPr>
          <p:cNvPicPr>
            <a:picLocks noChangeAspect="1"/>
          </p:cNvPicPr>
          <p:nvPr/>
        </p:nvPicPr>
        <p:blipFill>
          <a:blip r:embed="rId2"/>
          <a:stretch>
            <a:fillRect/>
          </a:stretch>
        </p:blipFill>
        <p:spPr>
          <a:xfrm>
            <a:off x="1787822" y="1650703"/>
            <a:ext cx="7116168" cy="4258269"/>
          </a:xfrm>
          <a:prstGeom prst="rect">
            <a:avLst/>
          </a:prstGeom>
        </p:spPr>
      </p:pic>
    </p:spTree>
    <p:extLst>
      <p:ext uri="{BB962C8B-B14F-4D97-AF65-F5344CB8AC3E}">
        <p14:creationId xmlns:p14="http://schemas.microsoft.com/office/powerpoint/2010/main" val="276969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14DE1-011A-642E-D9CD-D47944FA77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3E1D57-63AF-F8EA-C3B9-FFC3FAB3D7E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1BC7FA3F-CEFE-C258-E04D-2A026F5A9ED5}"/>
              </a:ext>
            </a:extLst>
          </p:cNvPr>
          <p:cNvPicPr>
            <a:picLocks noChangeAspect="1"/>
          </p:cNvPicPr>
          <p:nvPr/>
        </p:nvPicPr>
        <p:blipFill>
          <a:blip r:embed="rId2"/>
          <a:stretch>
            <a:fillRect/>
          </a:stretch>
        </p:blipFill>
        <p:spPr>
          <a:xfrm>
            <a:off x="1792585" y="1371792"/>
            <a:ext cx="6572482" cy="5242127"/>
          </a:xfrm>
          <a:prstGeom prst="rect">
            <a:avLst/>
          </a:prstGeom>
        </p:spPr>
      </p:pic>
    </p:spTree>
    <p:extLst>
      <p:ext uri="{BB962C8B-B14F-4D97-AF65-F5344CB8AC3E}">
        <p14:creationId xmlns:p14="http://schemas.microsoft.com/office/powerpoint/2010/main" val="386939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EC74-B9FA-0BE2-0D34-3C527896CB3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8E5440F-21EB-5B3F-B945-C13E22F76919}"/>
              </a:ext>
            </a:extLst>
          </p:cNvPr>
          <p:cNvSpPr txBox="1">
            <a:spLocks/>
          </p:cNvSpPr>
          <p:nvPr/>
        </p:nvSpPr>
        <p:spPr>
          <a:xfrm>
            <a:off x="270785" y="771013"/>
            <a:ext cx="8819027" cy="504000"/>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dirty="0"/>
              <a:t>Wie ist – daher – heutzutage die Methode für die Lösung des Falls in der letzten Vorlesung?</a:t>
            </a:r>
          </a:p>
        </p:txBody>
      </p:sp>
      <p:sp>
        <p:nvSpPr>
          <p:cNvPr id="4" name="Content Placeholder 4">
            <a:extLst>
              <a:ext uri="{FF2B5EF4-FFF2-40B4-BE49-F238E27FC236}">
                <a16:creationId xmlns:a16="http://schemas.microsoft.com/office/drawing/2014/main" id="{B8342AF9-04F2-8533-E665-136A2621CD8F}"/>
              </a:ext>
            </a:extLst>
          </p:cNvPr>
          <p:cNvSpPr txBox="1">
            <a:spLocks/>
          </p:cNvSpPr>
          <p:nvPr/>
        </p:nvSpPr>
        <p:spPr>
          <a:xfrm>
            <a:off x="378853" y="1599837"/>
            <a:ext cx="9646296" cy="5243379"/>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sz="1600" dirty="0">
                <a:solidFill>
                  <a:schemeClr val="accent2"/>
                </a:solidFill>
              </a:rPr>
              <a:t>Küchenhersteller verkauft Küche bei einer Messe um </a:t>
            </a:r>
            <a:r>
              <a:rPr lang="de-DE" sz="1600" b="1" dirty="0">
                <a:solidFill>
                  <a:schemeClr val="accent2"/>
                </a:solidFill>
              </a:rPr>
              <a:t>EUR 10.924,70</a:t>
            </a:r>
            <a:r>
              <a:rPr lang="de-DE" sz="1600" dirty="0">
                <a:solidFill>
                  <a:schemeClr val="accent2"/>
                </a:solidFill>
              </a:rPr>
              <a:t>.</a:t>
            </a:r>
          </a:p>
          <a:p>
            <a:r>
              <a:rPr lang="de-AT" sz="1600" dirty="0">
                <a:solidFill>
                  <a:schemeClr val="accent2"/>
                </a:solidFill>
              </a:rPr>
              <a:t>Der Kunde, Verbraucher, tritt rechtswidrig zurück. Der Küchenhersteller hat einen entgangenen Gewinn von</a:t>
            </a:r>
            <a:r>
              <a:rPr lang="de-DE" sz="1600" dirty="0">
                <a:solidFill>
                  <a:schemeClr val="accent2"/>
                </a:solidFill>
              </a:rPr>
              <a:t> </a:t>
            </a:r>
            <a:r>
              <a:rPr lang="de-DE" sz="1600" b="1" dirty="0">
                <a:solidFill>
                  <a:schemeClr val="accent2"/>
                </a:solidFill>
              </a:rPr>
              <a:t>EUR 5,270.60</a:t>
            </a:r>
            <a:r>
              <a:rPr lang="de-DE" sz="1600" dirty="0">
                <a:solidFill>
                  <a:schemeClr val="accent2"/>
                </a:solidFill>
              </a:rPr>
              <a:t>.</a:t>
            </a:r>
          </a:p>
          <a:p>
            <a:r>
              <a:rPr lang="de-DE" sz="1600" dirty="0">
                <a:solidFill>
                  <a:schemeClr val="accent2"/>
                </a:solidFill>
              </a:rPr>
              <a:t>Die AGB des Küchenherstellers enthalten folgende Klausel:</a:t>
            </a:r>
          </a:p>
          <a:p>
            <a:pPr marL="0" indent="0">
              <a:buNone/>
            </a:pPr>
            <a:endParaRPr lang="de-DE" sz="1600" dirty="0">
              <a:solidFill>
                <a:schemeClr val="accent2"/>
              </a:solidFill>
            </a:endParaRPr>
          </a:p>
          <a:p>
            <a:pPr marL="539750" indent="0">
              <a:buFont typeface="Arial" panose="020B0604020202020204" pitchFamily="34" charset="0"/>
              <a:buNone/>
            </a:pPr>
            <a:r>
              <a:rPr lang="de-DE" sz="2000" dirty="0">
                <a:solidFill>
                  <a:schemeClr val="accent2"/>
                </a:solidFill>
              </a:rPr>
              <a:t>„</a:t>
            </a:r>
            <a:r>
              <a:rPr lang="de-AT" sz="2000" dirty="0">
                <a:solidFill>
                  <a:schemeClr val="accent2"/>
                </a:solidFill>
              </a:rPr>
              <a:t>Tritt der Kunde – ohne dazu berechtigt zu sein – vom Vertrag zurück oder begehrt er seine Aufhebung, so haben wir die Wahl, auf die Erfüllung des Vertrags zu bestehen oder der Aufhebung des Vertrags zuzustimmen; im letzteren Fall ist der Kunde verpflichtet, nach unserer Wahl </a:t>
            </a:r>
            <a:r>
              <a:rPr lang="de-AT" sz="2000" b="1" dirty="0">
                <a:solidFill>
                  <a:schemeClr val="accent2"/>
                </a:solidFill>
              </a:rPr>
              <a:t>einen pauschalierten Schadensersatz in Höhe von 20 % des Bruttorechnungsbetrages oder den tatsächlich entstandenen Schaden zu bezahlen</a:t>
            </a:r>
            <a:r>
              <a:rPr lang="de-AT" sz="2000" dirty="0">
                <a:solidFill>
                  <a:schemeClr val="accent2"/>
                </a:solidFill>
              </a:rPr>
              <a:t>.</a:t>
            </a:r>
            <a:r>
              <a:rPr lang="de-DE" sz="2000" dirty="0">
                <a:solidFill>
                  <a:schemeClr val="accent2"/>
                </a:solidFill>
              </a:rPr>
              <a:t>“</a:t>
            </a:r>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endParaRPr lang="de-AT" sz="800" dirty="0"/>
          </a:p>
          <a:p>
            <a:pPr marL="0" indent="0">
              <a:buFont typeface="Arial" panose="020B0604020202020204" pitchFamily="34" charset="0"/>
              <a:buNone/>
            </a:pPr>
            <a:r>
              <a:rPr lang="de-AT" sz="800" dirty="0"/>
              <a:t>siehe </a:t>
            </a:r>
            <a:r>
              <a:rPr lang="de-AT" sz="800" dirty="0">
                <a:hlinkClick r:id="rId2"/>
              </a:rPr>
              <a:t>https://curia.europa.eu/juris/showPdf.jsf?text=&amp;docid=250161&amp;pageIndex=0&amp;doclang=DE&amp;mode=req&amp;dir=&amp;occ=first&amp;part=1&amp;cid=1120131</a:t>
            </a:r>
            <a:endParaRPr lang="de-AT" sz="800" dirty="0"/>
          </a:p>
          <a:p>
            <a:pPr marL="0" indent="0">
              <a:buFont typeface="Arial" panose="020B0604020202020204" pitchFamily="34" charset="0"/>
              <a:buNone/>
            </a:pPr>
            <a:endParaRPr lang="de-AT" dirty="0"/>
          </a:p>
        </p:txBody>
      </p:sp>
    </p:spTree>
    <p:extLst>
      <p:ext uri="{BB962C8B-B14F-4D97-AF65-F5344CB8AC3E}">
        <p14:creationId xmlns:p14="http://schemas.microsoft.com/office/powerpoint/2010/main" val="3285888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6799-432D-A31C-26BA-4D9B3325D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9879BF-D10F-B4DD-32D1-B4A4A4ACF63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18EC6177-148F-EB49-035A-648CBFAC68C0}"/>
              </a:ext>
            </a:extLst>
          </p:cNvPr>
          <p:cNvPicPr>
            <a:picLocks noChangeAspect="1"/>
          </p:cNvPicPr>
          <p:nvPr/>
        </p:nvPicPr>
        <p:blipFill>
          <a:blip r:embed="rId2"/>
          <a:stretch>
            <a:fillRect/>
          </a:stretch>
        </p:blipFill>
        <p:spPr>
          <a:xfrm>
            <a:off x="2354639" y="1316877"/>
            <a:ext cx="5430919" cy="5482807"/>
          </a:xfrm>
          <a:prstGeom prst="rect">
            <a:avLst/>
          </a:prstGeom>
        </p:spPr>
      </p:pic>
    </p:spTree>
    <p:extLst>
      <p:ext uri="{BB962C8B-B14F-4D97-AF65-F5344CB8AC3E}">
        <p14:creationId xmlns:p14="http://schemas.microsoft.com/office/powerpoint/2010/main" val="3587623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1CDB-43CC-7B01-94BA-32F57A16DB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84A932-CC9C-9A9C-79D0-84EAF1791D02}"/>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FE1A28D6-E973-D15F-C913-3D1B5C9C8E64}"/>
              </a:ext>
            </a:extLst>
          </p:cNvPr>
          <p:cNvPicPr>
            <a:picLocks noChangeAspect="1"/>
          </p:cNvPicPr>
          <p:nvPr/>
        </p:nvPicPr>
        <p:blipFill>
          <a:blip r:embed="rId2"/>
          <a:stretch>
            <a:fillRect/>
          </a:stretch>
        </p:blipFill>
        <p:spPr>
          <a:xfrm>
            <a:off x="625610" y="2422335"/>
            <a:ext cx="9440592" cy="2715004"/>
          </a:xfrm>
          <a:prstGeom prst="rect">
            <a:avLst/>
          </a:prstGeom>
        </p:spPr>
      </p:pic>
    </p:spTree>
    <p:extLst>
      <p:ext uri="{BB962C8B-B14F-4D97-AF65-F5344CB8AC3E}">
        <p14:creationId xmlns:p14="http://schemas.microsoft.com/office/powerpoint/2010/main" val="21945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FC45-8255-8B9D-0349-25EF4B39F6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8A8B09-1FC8-6E7A-7D3E-57775DAFE4D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86A2DB6D-C965-8093-E10B-B4E4B1B7708E}"/>
              </a:ext>
            </a:extLst>
          </p:cNvPr>
          <p:cNvPicPr>
            <a:picLocks noChangeAspect="1"/>
          </p:cNvPicPr>
          <p:nvPr/>
        </p:nvPicPr>
        <p:blipFill>
          <a:blip r:embed="rId2"/>
          <a:stretch>
            <a:fillRect/>
          </a:stretch>
        </p:blipFill>
        <p:spPr>
          <a:xfrm>
            <a:off x="968586" y="1442445"/>
            <a:ext cx="6576104" cy="5165139"/>
          </a:xfrm>
          <a:prstGeom prst="rect">
            <a:avLst/>
          </a:prstGeom>
        </p:spPr>
      </p:pic>
    </p:spTree>
    <p:extLst>
      <p:ext uri="{BB962C8B-B14F-4D97-AF65-F5344CB8AC3E}">
        <p14:creationId xmlns:p14="http://schemas.microsoft.com/office/powerpoint/2010/main" val="691598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C5260-6241-F11C-67E5-491F09206C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574BA0-39E4-4C8B-DB3E-A808096E094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55EF7F0A-F623-7E2A-14ED-EDEDD8247B64}"/>
              </a:ext>
            </a:extLst>
          </p:cNvPr>
          <p:cNvPicPr>
            <a:picLocks noChangeAspect="1"/>
          </p:cNvPicPr>
          <p:nvPr/>
        </p:nvPicPr>
        <p:blipFill>
          <a:blip r:embed="rId2"/>
          <a:stretch>
            <a:fillRect/>
          </a:stretch>
        </p:blipFill>
        <p:spPr>
          <a:xfrm>
            <a:off x="1131148" y="1316877"/>
            <a:ext cx="6847614" cy="5422590"/>
          </a:xfrm>
          <a:prstGeom prst="rect">
            <a:avLst/>
          </a:prstGeom>
        </p:spPr>
      </p:pic>
    </p:spTree>
    <p:extLst>
      <p:ext uri="{BB962C8B-B14F-4D97-AF65-F5344CB8AC3E}">
        <p14:creationId xmlns:p14="http://schemas.microsoft.com/office/powerpoint/2010/main" val="177055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442E0-8356-EE5E-507B-70D855A79B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7DC4EF-4397-13A6-43EB-24DCD48DF69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1AB5C37C-C1D6-A07F-FE30-B3395F83127E}"/>
              </a:ext>
            </a:extLst>
          </p:cNvPr>
          <p:cNvPicPr>
            <a:picLocks noChangeAspect="1"/>
          </p:cNvPicPr>
          <p:nvPr/>
        </p:nvPicPr>
        <p:blipFill>
          <a:blip r:embed="rId2"/>
          <a:stretch>
            <a:fillRect/>
          </a:stretch>
        </p:blipFill>
        <p:spPr>
          <a:xfrm>
            <a:off x="1092401" y="1504478"/>
            <a:ext cx="7076240" cy="5332934"/>
          </a:xfrm>
          <a:prstGeom prst="rect">
            <a:avLst/>
          </a:prstGeom>
        </p:spPr>
      </p:pic>
    </p:spTree>
    <p:extLst>
      <p:ext uri="{BB962C8B-B14F-4D97-AF65-F5344CB8AC3E}">
        <p14:creationId xmlns:p14="http://schemas.microsoft.com/office/powerpoint/2010/main" val="1421414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A842-7FFC-784B-E852-6F71207104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F2B7499-95F1-C22F-5D85-AE0FD3B99FCC}"/>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3D777D3B-9DFE-5D4D-1D79-5CD93ED3459E}"/>
              </a:ext>
            </a:extLst>
          </p:cNvPr>
          <p:cNvPicPr>
            <a:picLocks noChangeAspect="1"/>
          </p:cNvPicPr>
          <p:nvPr/>
        </p:nvPicPr>
        <p:blipFill>
          <a:blip r:embed="rId2"/>
          <a:stretch>
            <a:fillRect/>
          </a:stretch>
        </p:blipFill>
        <p:spPr>
          <a:xfrm>
            <a:off x="1068584" y="2412809"/>
            <a:ext cx="8554644" cy="2734057"/>
          </a:xfrm>
          <a:prstGeom prst="rect">
            <a:avLst/>
          </a:prstGeom>
        </p:spPr>
      </p:pic>
      <p:sp>
        <p:nvSpPr>
          <p:cNvPr id="6" name="TextBox 5">
            <a:extLst>
              <a:ext uri="{FF2B5EF4-FFF2-40B4-BE49-F238E27FC236}">
                <a16:creationId xmlns:a16="http://schemas.microsoft.com/office/drawing/2014/main" id="{77C9643C-75C2-9F87-1C72-CD8725DC1F80}"/>
              </a:ext>
            </a:extLst>
          </p:cNvPr>
          <p:cNvSpPr txBox="1"/>
          <p:nvPr/>
        </p:nvSpPr>
        <p:spPr>
          <a:xfrm>
            <a:off x="1144693" y="5283200"/>
            <a:ext cx="1673014" cy="369332"/>
          </a:xfrm>
          <a:prstGeom prst="rect">
            <a:avLst/>
          </a:prstGeom>
          <a:noFill/>
        </p:spPr>
        <p:txBody>
          <a:bodyPr wrap="square" rtlCol="0">
            <a:spAutoFit/>
          </a:bodyPr>
          <a:lstStyle/>
          <a:p>
            <a:r>
              <a:rPr lang="de-DE" dirty="0"/>
              <a:t>…</a:t>
            </a:r>
            <a:endParaRPr lang="de-AT" dirty="0"/>
          </a:p>
        </p:txBody>
      </p:sp>
    </p:spTree>
    <p:extLst>
      <p:ext uri="{BB962C8B-B14F-4D97-AF65-F5344CB8AC3E}">
        <p14:creationId xmlns:p14="http://schemas.microsoft.com/office/powerpoint/2010/main" val="3575900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CB2FD-3CE8-F478-989D-02C3BB10F5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DEB2A45-FE01-556A-7EFF-5AE897F77D0D}"/>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456BBDB4-4915-1F56-4467-5064E8CC3EBF}"/>
              </a:ext>
            </a:extLst>
          </p:cNvPr>
          <p:cNvPicPr>
            <a:picLocks noChangeAspect="1"/>
          </p:cNvPicPr>
          <p:nvPr/>
        </p:nvPicPr>
        <p:blipFill>
          <a:blip r:embed="rId2"/>
          <a:stretch>
            <a:fillRect/>
          </a:stretch>
        </p:blipFill>
        <p:spPr>
          <a:xfrm>
            <a:off x="592268" y="1950782"/>
            <a:ext cx="9507277" cy="3658111"/>
          </a:xfrm>
          <a:prstGeom prst="rect">
            <a:avLst/>
          </a:prstGeom>
        </p:spPr>
      </p:pic>
      <p:sp>
        <p:nvSpPr>
          <p:cNvPr id="6" name="TextBox 5">
            <a:extLst>
              <a:ext uri="{FF2B5EF4-FFF2-40B4-BE49-F238E27FC236}">
                <a16:creationId xmlns:a16="http://schemas.microsoft.com/office/drawing/2014/main" id="{BB48A190-4070-036E-5A61-607DC1180218}"/>
              </a:ext>
            </a:extLst>
          </p:cNvPr>
          <p:cNvSpPr txBox="1"/>
          <p:nvPr/>
        </p:nvSpPr>
        <p:spPr>
          <a:xfrm>
            <a:off x="1605280" y="5723466"/>
            <a:ext cx="1673014" cy="369332"/>
          </a:xfrm>
          <a:prstGeom prst="rect">
            <a:avLst/>
          </a:prstGeom>
          <a:noFill/>
        </p:spPr>
        <p:txBody>
          <a:bodyPr wrap="square" rtlCol="0">
            <a:spAutoFit/>
          </a:bodyPr>
          <a:lstStyle/>
          <a:p>
            <a:r>
              <a:rPr lang="de-DE" dirty="0"/>
              <a:t>…</a:t>
            </a:r>
            <a:endParaRPr lang="de-AT" dirty="0"/>
          </a:p>
        </p:txBody>
      </p:sp>
    </p:spTree>
    <p:extLst>
      <p:ext uri="{BB962C8B-B14F-4D97-AF65-F5344CB8AC3E}">
        <p14:creationId xmlns:p14="http://schemas.microsoft.com/office/powerpoint/2010/main" val="2830959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778A-5A46-2FEF-12F9-7C90BA26DD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120C49-96FA-9F2B-F15C-550066FD69F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AA165778-895F-0E61-DEC9-96D30C33FC2A}"/>
              </a:ext>
            </a:extLst>
          </p:cNvPr>
          <p:cNvPicPr>
            <a:picLocks noChangeAspect="1"/>
          </p:cNvPicPr>
          <p:nvPr/>
        </p:nvPicPr>
        <p:blipFill>
          <a:blip r:embed="rId2"/>
          <a:stretch>
            <a:fillRect/>
          </a:stretch>
        </p:blipFill>
        <p:spPr>
          <a:xfrm>
            <a:off x="787558" y="1493518"/>
            <a:ext cx="9116697" cy="4572638"/>
          </a:xfrm>
          <a:prstGeom prst="rect">
            <a:avLst/>
          </a:prstGeom>
        </p:spPr>
      </p:pic>
      <p:sp>
        <p:nvSpPr>
          <p:cNvPr id="6" name="TextBox 5">
            <a:extLst>
              <a:ext uri="{FF2B5EF4-FFF2-40B4-BE49-F238E27FC236}">
                <a16:creationId xmlns:a16="http://schemas.microsoft.com/office/drawing/2014/main" id="{F0B05759-E05D-4379-2B60-48631A7DB751}"/>
              </a:ext>
            </a:extLst>
          </p:cNvPr>
          <p:cNvSpPr txBox="1"/>
          <p:nvPr/>
        </p:nvSpPr>
        <p:spPr>
          <a:xfrm>
            <a:off x="1361440" y="6242797"/>
            <a:ext cx="1673014" cy="369332"/>
          </a:xfrm>
          <a:prstGeom prst="rect">
            <a:avLst/>
          </a:prstGeom>
          <a:noFill/>
        </p:spPr>
        <p:txBody>
          <a:bodyPr wrap="square" rtlCol="0">
            <a:spAutoFit/>
          </a:bodyPr>
          <a:lstStyle/>
          <a:p>
            <a:r>
              <a:rPr lang="de-DE" dirty="0"/>
              <a:t>…</a:t>
            </a:r>
            <a:endParaRPr lang="de-AT" dirty="0"/>
          </a:p>
        </p:txBody>
      </p:sp>
    </p:spTree>
    <p:extLst>
      <p:ext uri="{BB962C8B-B14F-4D97-AF65-F5344CB8AC3E}">
        <p14:creationId xmlns:p14="http://schemas.microsoft.com/office/powerpoint/2010/main" val="3302538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85B30-C868-FE02-8898-2485A47153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85BE76-2E03-9C4E-D231-046F022E1F0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AAC7D028-8BE2-845F-4825-F6C2A80A3758}"/>
              </a:ext>
            </a:extLst>
          </p:cNvPr>
          <p:cNvPicPr>
            <a:picLocks noChangeAspect="1"/>
          </p:cNvPicPr>
          <p:nvPr/>
        </p:nvPicPr>
        <p:blipFill>
          <a:blip r:embed="rId2"/>
          <a:stretch>
            <a:fillRect/>
          </a:stretch>
        </p:blipFill>
        <p:spPr>
          <a:xfrm>
            <a:off x="1009237" y="1246293"/>
            <a:ext cx="4983286" cy="5581280"/>
          </a:xfrm>
          <a:prstGeom prst="rect">
            <a:avLst/>
          </a:prstGeom>
        </p:spPr>
      </p:pic>
    </p:spTree>
    <p:extLst>
      <p:ext uri="{BB962C8B-B14F-4D97-AF65-F5344CB8AC3E}">
        <p14:creationId xmlns:p14="http://schemas.microsoft.com/office/powerpoint/2010/main" val="1241968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7AFE2-565C-2B59-E1E3-1D8235C358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9AD443-AF88-B4C7-9386-D11323B32D57}"/>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7" name="Picture 6">
            <a:extLst>
              <a:ext uri="{FF2B5EF4-FFF2-40B4-BE49-F238E27FC236}">
                <a16:creationId xmlns:a16="http://schemas.microsoft.com/office/drawing/2014/main" id="{95359578-F242-98C5-E567-53B9A52AC96C}"/>
              </a:ext>
            </a:extLst>
          </p:cNvPr>
          <p:cNvPicPr>
            <a:picLocks noChangeAspect="1"/>
          </p:cNvPicPr>
          <p:nvPr/>
        </p:nvPicPr>
        <p:blipFill>
          <a:blip r:embed="rId2"/>
          <a:stretch>
            <a:fillRect/>
          </a:stretch>
        </p:blipFill>
        <p:spPr>
          <a:xfrm>
            <a:off x="611401" y="2499360"/>
            <a:ext cx="9290260" cy="1794899"/>
          </a:xfrm>
          <a:prstGeom prst="rect">
            <a:avLst/>
          </a:prstGeom>
        </p:spPr>
      </p:pic>
    </p:spTree>
    <p:extLst>
      <p:ext uri="{BB962C8B-B14F-4D97-AF65-F5344CB8AC3E}">
        <p14:creationId xmlns:p14="http://schemas.microsoft.com/office/powerpoint/2010/main" val="1087575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F74D-A765-6A27-9EC7-6B352FB333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C1CBA4-5247-E205-84AA-2B11FE4EFA8B}"/>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10924C71-6626-615C-8D33-A501B8EFACC6}"/>
              </a:ext>
            </a:extLst>
          </p:cNvPr>
          <p:cNvPicPr>
            <a:picLocks noChangeAspect="1"/>
          </p:cNvPicPr>
          <p:nvPr/>
        </p:nvPicPr>
        <p:blipFill>
          <a:blip r:embed="rId2"/>
          <a:stretch>
            <a:fillRect/>
          </a:stretch>
        </p:blipFill>
        <p:spPr>
          <a:xfrm>
            <a:off x="872835" y="1259394"/>
            <a:ext cx="5141885" cy="5407429"/>
          </a:xfrm>
          <a:prstGeom prst="rect">
            <a:avLst/>
          </a:prstGeom>
        </p:spPr>
      </p:pic>
    </p:spTree>
    <p:extLst>
      <p:ext uri="{BB962C8B-B14F-4D97-AF65-F5344CB8AC3E}">
        <p14:creationId xmlns:p14="http://schemas.microsoft.com/office/powerpoint/2010/main" val="903994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722EE-7274-5B8D-87A0-F1BA06F776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49D5A3-A260-C1D8-16CE-A8BE1D8D5035}"/>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BDE34C7A-093B-B50C-7BB1-2E6743EAA8C7}"/>
              </a:ext>
            </a:extLst>
          </p:cNvPr>
          <p:cNvPicPr>
            <a:picLocks noChangeAspect="1"/>
          </p:cNvPicPr>
          <p:nvPr/>
        </p:nvPicPr>
        <p:blipFill>
          <a:blip r:embed="rId2"/>
          <a:stretch>
            <a:fillRect/>
          </a:stretch>
        </p:blipFill>
        <p:spPr>
          <a:xfrm>
            <a:off x="951753" y="1368213"/>
            <a:ext cx="4758076" cy="5323840"/>
          </a:xfrm>
          <a:prstGeom prst="rect">
            <a:avLst/>
          </a:prstGeom>
        </p:spPr>
      </p:pic>
    </p:spTree>
    <p:extLst>
      <p:ext uri="{BB962C8B-B14F-4D97-AF65-F5344CB8AC3E}">
        <p14:creationId xmlns:p14="http://schemas.microsoft.com/office/powerpoint/2010/main" val="3743094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73F5-D464-0A0B-F838-419BFC22FB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A6C88C-4AC6-0DAE-E1D8-FD3137164401}"/>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D573C19C-6026-9B52-5397-660E1EA49CCE}"/>
              </a:ext>
            </a:extLst>
          </p:cNvPr>
          <p:cNvPicPr>
            <a:picLocks noChangeAspect="1"/>
          </p:cNvPicPr>
          <p:nvPr/>
        </p:nvPicPr>
        <p:blipFill>
          <a:blip r:embed="rId2"/>
          <a:stretch>
            <a:fillRect/>
          </a:stretch>
        </p:blipFill>
        <p:spPr>
          <a:xfrm>
            <a:off x="872836" y="1422400"/>
            <a:ext cx="7188564" cy="5132134"/>
          </a:xfrm>
          <a:prstGeom prst="rect">
            <a:avLst/>
          </a:prstGeom>
        </p:spPr>
      </p:pic>
    </p:spTree>
    <p:extLst>
      <p:ext uri="{BB962C8B-B14F-4D97-AF65-F5344CB8AC3E}">
        <p14:creationId xmlns:p14="http://schemas.microsoft.com/office/powerpoint/2010/main" val="253147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D33AB-8D1C-72F4-8FDB-D017981A3A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AFFEEA-6C36-7EFC-937B-D0907AB5A349}"/>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4F3219E4-33A4-6A0C-B319-19BE171ADF2B}"/>
              </a:ext>
            </a:extLst>
          </p:cNvPr>
          <p:cNvPicPr>
            <a:picLocks noChangeAspect="1"/>
          </p:cNvPicPr>
          <p:nvPr/>
        </p:nvPicPr>
        <p:blipFill>
          <a:blip r:embed="rId2"/>
          <a:stretch>
            <a:fillRect/>
          </a:stretch>
        </p:blipFill>
        <p:spPr>
          <a:xfrm>
            <a:off x="872836" y="1227145"/>
            <a:ext cx="6194963" cy="5787624"/>
          </a:xfrm>
          <a:prstGeom prst="rect">
            <a:avLst/>
          </a:prstGeom>
        </p:spPr>
      </p:pic>
    </p:spTree>
    <p:extLst>
      <p:ext uri="{BB962C8B-B14F-4D97-AF65-F5344CB8AC3E}">
        <p14:creationId xmlns:p14="http://schemas.microsoft.com/office/powerpoint/2010/main" val="2789288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DF62C-2225-243B-07FD-F7CD014411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018645-EA16-C232-58FA-27A6176D3B33}"/>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5" name="Picture 4">
            <a:extLst>
              <a:ext uri="{FF2B5EF4-FFF2-40B4-BE49-F238E27FC236}">
                <a16:creationId xmlns:a16="http://schemas.microsoft.com/office/drawing/2014/main" id="{338C6845-A271-3942-964F-F048FA2E484B}"/>
              </a:ext>
            </a:extLst>
          </p:cNvPr>
          <p:cNvPicPr>
            <a:picLocks noChangeAspect="1"/>
          </p:cNvPicPr>
          <p:nvPr/>
        </p:nvPicPr>
        <p:blipFill>
          <a:blip r:embed="rId2"/>
          <a:stretch>
            <a:fillRect/>
          </a:stretch>
        </p:blipFill>
        <p:spPr>
          <a:xfrm>
            <a:off x="1016471" y="1316876"/>
            <a:ext cx="5065982" cy="5519565"/>
          </a:xfrm>
          <a:prstGeom prst="rect">
            <a:avLst/>
          </a:prstGeom>
        </p:spPr>
      </p:pic>
    </p:spTree>
    <p:extLst>
      <p:ext uri="{BB962C8B-B14F-4D97-AF65-F5344CB8AC3E}">
        <p14:creationId xmlns:p14="http://schemas.microsoft.com/office/powerpoint/2010/main" val="3239634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7355-C05E-D5A0-0A5F-057615D2809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436ED655-405A-7E1D-6B78-A5036EDC7F98}"/>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AE9DBA6A-288C-9049-84DE-A7EC1200BBAD}"/>
              </a:ext>
            </a:extLst>
          </p:cNvPr>
          <p:cNvSpPr txBox="1"/>
          <p:nvPr/>
        </p:nvSpPr>
        <p:spPr>
          <a:xfrm>
            <a:off x="673330" y="751532"/>
            <a:ext cx="8329353" cy="584775"/>
          </a:xfrm>
          <a:prstGeom prst="rect">
            <a:avLst/>
          </a:prstGeom>
          <a:noFill/>
        </p:spPr>
        <p:txBody>
          <a:bodyPr wrap="square">
            <a:spAutoFit/>
          </a:bodyPr>
          <a:lstStyle/>
          <a:p>
            <a:pPr algn="ctr"/>
            <a:r>
              <a:rPr lang="de-DE" sz="3200" dirty="0">
                <a:solidFill>
                  <a:schemeClr val="accent2"/>
                </a:solidFill>
                <a:latin typeface="+mj-lt"/>
              </a:rPr>
              <a:t>NÄCHSTES MAL 3.11.2025: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A3114777-1BB1-8003-D54E-199B4A523EC2}"/>
              </a:ext>
            </a:extLst>
          </p:cNvPr>
          <p:cNvPicPr>
            <a:picLocks noChangeAspect="1"/>
          </p:cNvPicPr>
          <p:nvPr/>
        </p:nvPicPr>
        <p:blipFill>
          <a:blip r:embed="rId2"/>
          <a:stretch>
            <a:fillRect/>
          </a:stretch>
        </p:blipFill>
        <p:spPr>
          <a:xfrm>
            <a:off x="3133797" y="1977814"/>
            <a:ext cx="5198572" cy="3860800"/>
          </a:xfrm>
          <a:prstGeom prst="rect">
            <a:avLst/>
          </a:prstGeom>
        </p:spPr>
      </p:pic>
    </p:spTree>
    <p:extLst>
      <p:ext uri="{BB962C8B-B14F-4D97-AF65-F5344CB8AC3E}">
        <p14:creationId xmlns:p14="http://schemas.microsoft.com/office/powerpoint/2010/main" val="3943451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7DC1-013B-A360-DEBA-424E18701245}"/>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6E33CD2-5808-8019-43C8-E080704A2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6CEE60DD-0859-3473-41F5-694CD8996AC0}"/>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83DA9F02-805C-5B91-C1C8-8C9DA96F4C4D}"/>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86DB4DC4-E357-53DB-4E71-1DB1BA98713B}"/>
              </a:ext>
            </a:extLst>
          </p:cNvPr>
          <p:cNvSpPr/>
          <p:nvPr/>
        </p:nvSpPr>
        <p:spPr>
          <a:xfrm>
            <a:off x="1418494" y="5356992"/>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DANKE!</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31556C6-4E5F-A4AF-E307-2E91FA59C961}"/>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
        <p:nvSpPr>
          <p:cNvPr id="3" name="TextBox 2">
            <a:extLst>
              <a:ext uri="{FF2B5EF4-FFF2-40B4-BE49-F238E27FC236}">
                <a16:creationId xmlns:a16="http://schemas.microsoft.com/office/drawing/2014/main" id="{5E9A9186-14F8-2BAE-4FF4-CAB23732FB56}"/>
              </a:ext>
            </a:extLst>
          </p:cNvPr>
          <p:cNvSpPr txBox="1"/>
          <p:nvPr/>
        </p:nvSpPr>
        <p:spPr>
          <a:xfrm>
            <a:off x="74815" y="6221128"/>
            <a:ext cx="9077498" cy="584775"/>
          </a:xfrm>
          <a:prstGeom prst="rect">
            <a:avLst/>
          </a:prstGeom>
          <a:noFill/>
        </p:spPr>
        <p:txBody>
          <a:bodyPr wrap="square">
            <a:spAutoFit/>
          </a:bodyPr>
          <a:lstStyle/>
          <a:p>
            <a:pPr algn="just"/>
            <a:r>
              <a:rPr lang="en-US" sz="800" dirty="0">
                <a:latin typeface="Verdana" panose="020B0604030504040204" pitchFamily="34" charset="0"/>
                <a:ea typeface="Verdana" panose="020B0604030504040204" pitchFamily="34" charset="0"/>
              </a:rPr>
              <a:t>schoenherr is one of the top corporate law firms in central and eastern </a:t>
            </a:r>
            <a:r>
              <a:rPr lang="en-US" sz="800" dirty="0" err="1">
                <a:latin typeface="Verdana" panose="020B0604030504040204" pitchFamily="34" charset="0"/>
                <a:ea typeface="Verdana" panose="020B0604030504040204" pitchFamily="34" charset="0"/>
              </a:rPr>
              <a:t>europe</a:t>
            </a:r>
            <a:r>
              <a:rPr lang="en-US" sz="800" dirty="0">
                <a:latin typeface="Verdana" panose="020B0604030504040204" pitchFamily="34" charset="0"/>
                <a:ea typeface="Verdana" panose="020B0604030504040204"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601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6B731-C616-2275-410A-4A19185309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A7FB4E-5988-0F74-7C61-128154338E98}"/>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7966C442-8EAD-F4E4-A45F-A36C2EC01206}"/>
              </a:ext>
            </a:extLst>
          </p:cNvPr>
          <p:cNvPicPr>
            <a:picLocks noChangeAspect="1"/>
          </p:cNvPicPr>
          <p:nvPr/>
        </p:nvPicPr>
        <p:blipFill>
          <a:blip r:embed="rId2"/>
          <a:stretch>
            <a:fillRect/>
          </a:stretch>
        </p:blipFill>
        <p:spPr>
          <a:xfrm>
            <a:off x="717974" y="1316877"/>
            <a:ext cx="4436533" cy="5560455"/>
          </a:xfrm>
          <a:prstGeom prst="rect">
            <a:avLst/>
          </a:prstGeom>
        </p:spPr>
      </p:pic>
    </p:spTree>
    <p:extLst>
      <p:ext uri="{BB962C8B-B14F-4D97-AF65-F5344CB8AC3E}">
        <p14:creationId xmlns:p14="http://schemas.microsoft.com/office/powerpoint/2010/main" val="402266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F949-8C5C-D61D-5BE0-477F914352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5DFEF3-25DE-A347-B0E3-7E882AC376BA}"/>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6" name="TextBox 5">
            <a:extLst>
              <a:ext uri="{FF2B5EF4-FFF2-40B4-BE49-F238E27FC236}">
                <a16:creationId xmlns:a16="http://schemas.microsoft.com/office/drawing/2014/main" id="{BD0CDE3B-B6E1-5064-90F9-1C747EA3CEF9}"/>
              </a:ext>
            </a:extLst>
          </p:cNvPr>
          <p:cNvSpPr txBox="1"/>
          <p:nvPr/>
        </p:nvSpPr>
        <p:spPr>
          <a:xfrm>
            <a:off x="1022773" y="1605280"/>
            <a:ext cx="7904480" cy="4247317"/>
          </a:xfrm>
          <a:prstGeom prst="rect">
            <a:avLst/>
          </a:prstGeom>
          <a:noFill/>
        </p:spPr>
        <p:txBody>
          <a:bodyPr wrap="square" rtlCol="0">
            <a:spAutoFit/>
          </a:bodyPr>
          <a:lstStyle/>
          <a:p>
            <a:r>
              <a:rPr lang="en-US" b="1" dirty="0"/>
              <a:t>The Perpetual Jeopardy of the Bespoke Lawyer: AI and the Legal Profession's Necessary Disruption</a:t>
            </a:r>
          </a:p>
          <a:p>
            <a:r>
              <a:rPr lang="en-US" dirty="0"/>
              <a:t>The legal profession’s defining strategic dilemma remains the ‘more-for-less’ challenge. In an internet-enabled society, clients—whether corporate counsel or individual consumers—demand faster, cheaper, and more transparent services, yet the profession continues to operate under the constraints of the 20th-century model: bespoke legal advice delivered manually by expensive lawyers whose value is measured by the scarcity of their time. For Richard Susskind, this model is not merely inefficient; it is structurally incapable of meeting modern demand. Artificial Intelligence (AI) serves not as a supplement to this traditional ‘craft’ production, but as the inevitable force that will compel a wholesale migration toward the ‘systemic’ model of legal service delivery. (…)</a:t>
            </a:r>
          </a:p>
        </p:txBody>
      </p:sp>
    </p:spTree>
    <p:extLst>
      <p:ext uri="{BB962C8B-B14F-4D97-AF65-F5344CB8AC3E}">
        <p14:creationId xmlns:p14="http://schemas.microsoft.com/office/powerpoint/2010/main" val="392620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005D-A836-40AF-D88B-38CE30322C5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E4A119-CC57-EB63-29BD-0B3962EDD12F}"/>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pic>
        <p:nvPicPr>
          <p:cNvPr id="4" name="Picture 3">
            <a:extLst>
              <a:ext uri="{FF2B5EF4-FFF2-40B4-BE49-F238E27FC236}">
                <a16:creationId xmlns:a16="http://schemas.microsoft.com/office/drawing/2014/main" id="{0C549317-13F6-D134-9E13-50D43AB0DCAF}"/>
              </a:ext>
            </a:extLst>
          </p:cNvPr>
          <p:cNvPicPr>
            <a:picLocks noChangeAspect="1"/>
          </p:cNvPicPr>
          <p:nvPr/>
        </p:nvPicPr>
        <p:blipFill>
          <a:blip r:embed="rId2"/>
          <a:stretch>
            <a:fillRect/>
          </a:stretch>
        </p:blipFill>
        <p:spPr>
          <a:xfrm>
            <a:off x="1056640" y="1316877"/>
            <a:ext cx="5308807" cy="5449683"/>
          </a:xfrm>
          <a:prstGeom prst="rect">
            <a:avLst/>
          </a:prstGeom>
        </p:spPr>
      </p:pic>
    </p:spTree>
    <p:extLst>
      <p:ext uri="{BB962C8B-B14F-4D97-AF65-F5344CB8AC3E}">
        <p14:creationId xmlns:p14="http://schemas.microsoft.com/office/powerpoint/2010/main" val="21926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D77F-2193-42AB-F301-D37603BB78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F81AE4-8A9E-E320-735D-5D472C63BF81}"/>
              </a:ext>
            </a:extLst>
          </p:cNvPr>
          <p:cNvSpPr txBox="1"/>
          <p:nvPr/>
        </p:nvSpPr>
        <p:spPr>
          <a:xfrm>
            <a:off x="872836" y="732102"/>
            <a:ext cx="8329353" cy="584775"/>
          </a:xfrm>
          <a:prstGeom prst="rect">
            <a:avLst/>
          </a:prstGeom>
          <a:noFill/>
        </p:spPr>
        <p:txBody>
          <a:bodyPr wrap="square">
            <a:spAutoFit/>
          </a:bodyPr>
          <a:lstStyle/>
          <a:p>
            <a:r>
              <a:rPr lang="de-DE" sz="3200" dirty="0" err="1">
                <a:solidFill>
                  <a:schemeClr val="accent2"/>
                </a:solidFill>
                <a:latin typeface="+mj-lt"/>
              </a:rPr>
              <a:t>gemini</a:t>
            </a:r>
            <a:r>
              <a:rPr lang="de-DE" sz="3200" dirty="0">
                <a:solidFill>
                  <a:schemeClr val="accent2"/>
                </a:solidFill>
                <a:latin typeface="+mj-lt"/>
              </a:rPr>
              <a:t> heute, am 27.10.2025</a:t>
            </a:r>
            <a:endParaRPr lang="de-AT" sz="3200" dirty="0">
              <a:solidFill>
                <a:schemeClr val="accent2"/>
              </a:solidFill>
              <a:latin typeface="+mj-lt"/>
            </a:endParaRPr>
          </a:p>
        </p:txBody>
      </p:sp>
      <p:sp>
        <p:nvSpPr>
          <p:cNvPr id="2" name="TextBox 1">
            <a:extLst>
              <a:ext uri="{FF2B5EF4-FFF2-40B4-BE49-F238E27FC236}">
                <a16:creationId xmlns:a16="http://schemas.microsoft.com/office/drawing/2014/main" id="{D95CF158-0736-FFD3-7803-91B061A3EE7F}"/>
              </a:ext>
            </a:extLst>
          </p:cNvPr>
          <p:cNvSpPr txBox="1"/>
          <p:nvPr/>
        </p:nvSpPr>
        <p:spPr>
          <a:xfrm>
            <a:off x="995680" y="1483360"/>
            <a:ext cx="7735147" cy="5632311"/>
          </a:xfrm>
          <a:prstGeom prst="rect">
            <a:avLst/>
          </a:prstGeom>
          <a:noFill/>
        </p:spPr>
        <p:txBody>
          <a:bodyPr wrap="square" rtlCol="0">
            <a:spAutoFit/>
          </a:bodyPr>
          <a:lstStyle/>
          <a:p>
            <a:r>
              <a:rPr lang="de-AT" b="1" dirty="0"/>
              <a:t>Die ständige Gefährdung des maßgeschneiderten Anwalts: KI und die notwendige Disruption der Rechtsbranche</a:t>
            </a:r>
          </a:p>
          <a:p>
            <a:endParaRPr lang="de-AT" dirty="0"/>
          </a:p>
          <a:p>
            <a:r>
              <a:rPr lang="de-AT" dirty="0"/>
              <a:t>Das grundlegende strategische Dilemma des Rechtswesens bleibt die </a:t>
            </a:r>
            <a:r>
              <a:rPr lang="de-AT" b="1" dirty="0"/>
              <a:t>„mehr-für-weniger“-Herausforderung</a:t>
            </a:r>
            <a:r>
              <a:rPr lang="de-AT" dirty="0"/>
              <a:t>. In einer internetgestützten Gesellschaft fordern Mandanten – seien es Unternehmensjuristen oder Einzelverbraucher – schnellere, günstigere und transparentere Dienstleistungen. Dennoch arbeitet die Branche weiterhin unter den Beschränkungen des Modells aus dem 20. Jahrhundert: </a:t>
            </a:r>
            <a:r>
              <a:rPr lang="de-AT" b="1" dirty="0"/>
              <a:t>maßgeschneiderte Rechtsberatung</a:t>
            </a:r>
            <a:r>
              <a:rPr lang="de-AT" dirty="0"/>
              <a:t>, die manuell von teuren Anwälten erbracht wird, deren Wert sich aus der Knappheit ihrer Zeit ableitet. Für Richard Susskind ist dieses Modell nicht nur ineffizient; es ist strukturell unfähig, die modernen Anforderungen zu erfüllen. Künstliche Intelligenz (KI) dient nicht als Ergänzung dieser traditionellen „Handwerkskunst“, sondern als die unaufhaltsame Kraft, die eine vollständige Migration hin zum </a:t>
            </a:r>
            <a:r>
              <a:rPr lang="de-AT" b="1" dirty="0"/>
              <a:t>„Systemischen Modell“</a:t>
            </a:r>
            <a:r>
              <a:rPr lang="de-AT" dirty="0"/>
              <a:t> der juristischen Dienstleistungserbringung erzwingen wird.</a:t>
            </a:r>
          </a:p>
          <a:p>
            <a:endParaRPr lang="de-AT" dirty="0"/>
          </a:p>
        </p:txBody>
      </p:sp>
    </p:spTree>
    <p:extLst>
      <p:ext uri="{BB962C8B-B14F-4D97-AF65-F5344CB8AC3E}">
        <p14:creationId xmlns:p14="http://schemas.microsoft.com/office/powerpoint/2010/main" val="4279322122"/>
      </p:ext>
    </p:extLst>
  </p:cSld>
  <p:clrMapOvr>
    <a:masterClrMapping/>
  </p:clrMapOvr>
</p:sld>
</file>

<file path=ppt/theme/theme1.xml><?xml version="1.0" encoding="utf-8"?>
<a:theme xmlns:a="http://schemas.openxmlformats.org/drawingml/2006/main" name="Office Theme">
  <a:themeElements>
    <a:clrScheme name="Custom 1">
      <a:dk1>
        <a:srgbClr val="404649"/>
      </a:dk1>
      <a:lt1>
        <a:srgbClr val="FFFFFF"/>
      </a:lt1>
      <a:dk2>
        <a:srgbClr val="7D1932"/>
      </a:dk2>
      <a:lt2>
        <a:srgbClr val="FFFFFF"/>
      </a:lt2>
      <a:accent1>
        <a:srgbClr val="404649"/>
      </a:accent1>
      <a:accent2>
        <a:srgbClr val="7D1932"/>
      </a:accent2>
      <a:accent3>
        <a:srgbClr val="EFECE7"/>
      </a:accent3>
      <a:accent4>
        <a:srgbClr val="DED2C4"/>
      </a:accent4>
      <a:accent5>
        <a:srgbClr val="9D9188"/>
      </a:accent5>
      <a:accent6>
        <a:srgbClr val="FFFCF7"/>
      </a:accent6>
      <a:hlink>
        <a:srgbClr val="404649"/>
      </a:hlink>
      <a:folHlink>
        <a:srgbClr val="7D1932"/>
      </a:folHlink>
    </a:clrScheme>
    <a:fontScheme name="Schoenherr">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e methode machts WS_25 26(24295387.1).potm" id="{21E8E557-9591-406D-B1E4-34C672D32B84}" vid="{0D47B9F3-DB11-435C-B273-642E9B3AFE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8"?>
<properties xmlns="http://www.imanage.com/work/xmlschema">
  <documentid>MANDATES!24389052.1</documentid>
  <senderid>KONWITSCHKA</senderid>
  <senderemail>P.KONWITSCHKA@SCHOENHERR.EU</senderemail>
  <lastmodified>2025-10-27T16:05:15.0000000+01:00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41EB3BCB561647BFAB1C814B49EE32" ma:contentTypeVersion="10" ma:contentTypeDescription="Create a new document." ma:contentTypeScope="" ma:versionID="a5ed919d0069103639fc70ebe0012007">
  <xsd:schema xmlns:xsd="http://www.w3.org/2001/XMLSchema" xmlns:xs="http://www.w3.org/2001/XMLSchema" xmlns:p="http://schemas.microsoft.com/office/2006/metadata/properties" xmlns:ns2="632b8846-03da-495f-a339-f6a7c3adcc0f" xmlns:ns3="422cf0e6-b5a8-4760-93c6-b124dc1c238a" targetNamespace="http://schemas.microsoft.com/office/2006/metadata/properties" ma:root="true" ma:fieldsID="feee14beaaf304fc7f6c25ebe97d923a" ns2:_="" ns3:_="">
    <xsd:import namespace="632b8846-03da-495f-a339-f6a7c3adcc0f"/>
    <xsd:import namespace="422cf0e6-b5a8-4760-93c6-b124dc1c23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b8846-03da-495f-a339-f6a7c3adc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23ec7c-d16c-42f2-baa9-4aaa6e56e8a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cf0e6-b5a8-4760-93c6-b124dc1c23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b87441-89cc-4cfe-a6e0-36ce66cfb51a}" ma:internalName="TaxCatchAll" ma:showField="CatchAllData" ma:web="422cf0e6-b5a8-4760-93c6-b124dc1c23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22cf0e6-b5a8-4760-93c6-b124dc1c238a" xsi:nil="true"/>
    <lcf76f155ced4ddcb4097134ff3c332f xmlns="632b8846-03da-495f-a339-f6a7c3adcc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8935CB-2D11-4EC5-A400-8572537AB3F0}">
  <ds:schemaRefs>
    <ds:schemaRef ds:uri="http://schemas.microsoft.com/sharepoint/v3/contenttype/forms"/>
  </ds:schemaRefs>
</ds:datastoreItem>
</file>

<file path=customXml/itemProps2.xml><?xml version="1.0" encoding="utf-8"?>
<ds:datastoreItem xmlns:ds="http://schemas.openxmlformats.org/officeDocument/2006/customXml" ds:itemID="{887E4275-2A7D-49DA-BAF6-BE55B1347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b8846-03da-495f-a339-f6a7c3adcc0f"/>
    <ds:schemaRef ds:uri="422cf0e6-b5a8-4760-93c6-b124dc1c2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FE8F1A-CDF2-4C77-8FF9-3D155744B58C}">
  <ds:schemaRefs>
    <ds:schemaRef ds:uri="422cf0e6-b5a8-4760-93c6-b124dc1c238a"/>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632b8846-03da-495f-a339-f6a7c3adcc0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die methode machts WS_25 26 (002)</Template>
  <TotalTime>0</TotalTime>
  <Words>1506</Words>
  <Application>Microsoft Office PowerPoint</Application>
  <PresentationFormat>Custom</PresentationFormat>
  <Paragraphs>91</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Century Gothic</vt:lpstr>
      <vt:lpstr>Georgia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Schoenherr Rechtsanwaelte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Schoenherr Rechtsanwaelte</dc:creator>
  <cp:lastModifiedBy>Schoenherr Rechtsanwaelte</cp:lastModifiedBy>
  <cp:revision>5</cp:revision>
  <cp:lastPrinted>2025-07-10T09:25:47Z</cp:lastPrinted>
  <dcterms:created xsi:type="dcterms:W3CDTF">2025-10-13T13:49:21Z</dcterms:created>
  <dcterms:modified xsi:type="dcterms:W3CDTF">2025-10-27T15:05:15Z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0x0101007B41EB3BCB561647BFAB1C814B49EE32</vt:lpwstr>
  </property>
</Properties>
</file>