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Lst>
  <p:notesMasterIdLst>
    <p:notesMasterId r:id="rId20"/>
  </p:notesMasterIdLst>
  <p:handoutMasterIdLst>
    <p:handoutMasterId r:id="rId21"/>
  </p:handoutMasterIdLst>
  <p:sldIdLst>
    <p:sldId id="499" r:id="rId6"/>
    <p:sldId id="500" r:id="rId7"/>
    <p:sldId id="501" r:id="rId8"/>
    <p:sldId id="502" r:id="rId9"/>
    <p:sldId id="503" r:id="rId10"/>
    <p:sldId id="504" r:id="rId11"/>
    <p:sldId id="506" r:id="rId12"/>
    <p:sldId id="507" r:id="rId13"/>
    <p:sldId id="510" r:id="rId14"/>
    <p:sldId id="511" r:id="rId15"/>
    <p:sldId id="512" r:id="rId16"/>
    <p:sldId id="513" r:id="rId17"/>
    <p:sldId id="515" r:id="rId18"/>
    <p:sldId id="514" r:id="rId19"/>
  </p:sldIdLst>
  <p:sldSz cx="9144000" cy="6858000" type="screen4x3"/>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016" userDrawn="1">
          <p15:clr>
            <a:srgbClr val="A4A3A4"/>
          </p15:clr>
        </p15:guide>
        <p15:guide id="2" pos="2043" userDrawn="1">
          <p15:clr>
            <a:srgbClr val="A4A3A4"/>
          </p15:clr>
        </p15:guide>
        <p15:guide id="3" orient="horz" pos="3131" userDrawn="1">
          <p15:clr>
            <a:srgbClr val="A4A3A4"/>
          </p15:clr>
        </p15:guide>
        <p15:guide id="4"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8"/>
    <a:srgbClr val="000000"/>
    <a:srgbClr val="3677A8"/>
    <a:srgbClr val="FF0D8C"/>
    <a:srgbClr val="535455"/>
    <a:srgbClr val="43525A"/>
    <a:srgbClr val="404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41" autoAdjust="0"/>
  </p:normalViewPr>
  <p:slideViewPr>
    <p:cSldViewPr snapToGrid="0">
      <p:cViewPr varScale="1">
        <p:scale>
          <a:sx n="124" d="100"/>
          <a:sy n="124" d="100"/>
        </p:scale>
        <p:origin x="486" y="108"/>
      </p:cViewPr>
      <p:guideLst>
        <p:guide pos="2880"/>
        <p:guide orient="horz" pos="21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3360" y="102"/>
      </p:cViewPr>
      <p:guideLst>
        <p:guide orient="horz" pos="3016"/>
        <p:guide pos="2043"/>
        <p:guide orient="horz" pos="3131"/>
        <p:guide pos="2145"/>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customXml" Target="../customXml/item3.xml" Id="rId3" /><Relationship Type="http://schemas.openxmlformats.org/officeDocument/2006/relationships/handoutMaster" Target="handoutMasters/handoutMaster1.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tableStyles" Target="tableStyles.xml" Id="rId25"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notesMaster" Target="notesMasters/notesMaster1.xml" Id="rId20"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theme" Target="theme/theme1.xml" Id="rId24"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viewProps" Target="viewProps.xml" Id="rId23"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customXml" Target="../customXml/item4.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presProps" Target="presProps.xml" Id="rId22" /><Relationship Type="http://schemas.openxmlformats.org/officeDocument/2006/relationships/customXml" Target="/customXML/item5.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678" cy="496507"/>
          </a:xfrm>
          <a:prstGeom prst="rect">
            <a:avLst/>
          </a:prstGeom>
        </p:spPr>
        <p:txBody>
          <a:bodyPr vert="horz" lIns="88349" tIns="44175" rIns="88349" bIns="44175" rtlCol="0"/>
          <a:lstStyle>
            <a:lvl1pPr algn="l">
              <a:defRPr sz="1200"/>
            </a:lvl1pPr>
          </a:lstStyle>
          <a:p>
            <a:endParaRPr lang="en-US"/>
          </a:p>
        </p:txBody>
      </p:sp>
      <p:sp>
        <p:nvSpPr>
          <p:cNvPr id="3" name="Date Placeholder 2"/>
          <p:cNvSpPr>
            <a:spLocks noGrp="1"/>
          </p:cNvSpPr>
          <p:nvPr>
            <p:ph type="dt" sz="quarter" idx="1"/>
          </p:nvPr>
        </p:nvSpPr>
        <p:spPr>
          <a:xfrm>
            <a:off x="3856589" y="0"/>
            <a:ext cx="2950678" cy="496507"/>
          </a:xfrm>
          <a:prstGeom prst="rect">
            <a:avLst/>
          </a:prstGeom>
        </p:spPr>
        <p:txBody>
          <a:bodyPr vert="horz" lIns="88349" tIns="44175" rIns="88349" bIns="44175" rtlCol="0"/>
          <a:lstStyle>
            <a:lvl1pPr algn="r">
              <a:defRPr sz="1200"/>
            </a:lvl1pPr>
          </a:lstStyle>
          <a:p>
            <a:fld id="{13995AAF-CAD3-483B-AC24-C8C7C61017DB}" type="datetimeFigureOut">
              <a:rPr lang="en-US" smtClean="0"/>
              <a:t>3/17/2025</a:t>
            </a:fld>
            <a:endParaRPr lang="en-US"/>
          </a:p>
        </p:txBody>
      </p:sp>
      <p:sp>
        <p:nvSpPr>
          <p:cNvPr id="4" name="Footer Placeholder 3"/>
          <p:cNvSpPr>
            <a:spLocks noGrp="1"/>
          </p:cNvSpPr>
          <p:nvPr>
            <p:ph type="ftr" sz="quarter" idx="2"/>
          </p:nvPr>
        </p:nvSpPr>
        <p:spPr>
          <a:xfrm>
            <a:off x="0" y="9442876"/>
            <a:ext cx="2950678" cy="496507"/>
          </a:xfrm>
          <a:prstGeom prst="rect">
            <a:avLst/>
          </a:prstGeom>
        </p:spPr>
        <p:txBody>
          <a:bodyPr vert="horz" lIns="88349" tIns="44175" rIns="88349" bIns="44175" rtlCol="0" anchor="b"/>
          <a:lstStyle>
            <a:lvl1pPr algn="l">
              <a:defRPr sz="1200"/>
            </a:lvl1pPr>
          </a:lstStyle>
          <a:p>
            <a:endParaRPr lang="en-US"/>
          </a:p>
        </p:txBody>
      </p:sp>
      <p:sp>
        <p:nvSpPr>
          <p:cNvPr id="5" name="Slide Number Placeholder 4"/>
          <p:cNvSpPr>
            <a:spLocks noGrp="1"/>
          </p:cNvSpPr>
          <p:nvPr>
            <p:ph type="sldNum" sz="quarter" idx="3"/>
          </p:nvPr>
        </p:nvSpPr>
        <p:spPr>
          <a:xfrm>
            <a:off x="3856589" y="9442876"/>
            <a:ext cx="2950678" cy="496507"/>
          </a:xfrm>
          <a:prstGeom prst="rect">
            <a:avLst/>
          </a:prstGeom>
        </p:spPr>
        <p:txBody>
          <a:bodyPr vert="horz" lIns="88349" tIns="44175" rIns="88349" bIns="44175" rtlCol="0" anchor="b"/>
          <a:lstStyle>
            <a:lvl1pPr algn="r">
              <a:defRPr sz="1200"/>
            </a:lvl1pPr>
          </a:lstStyle>
          <a:p>
            <a:fld id="{F0C59CD9-3572-4F16-973E-435EBC527E72}" type="slidenum">
              <a:rPr lang="en-US" smtClean="0"/>
              <a:t>‹#›</a:t>
            </a:fld>
            <a:endParaRPr lang="en-US"/>
          </a:p>
        </p:txBody>
      </p:sp>
    </p:spTree>
    <p:extLst>
      <p:ext uri="{BB962C8B-B14F-4D97-AF65-F5344CB8AC3E}">
        <p14:creationId xmlns:p14="http://schemas.microsoft.com/office/powerpoint/2010/main" val="1867738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50474" cy="497046"/>
          </a:xfrm>
          <a:prstGeom prst="rect">
            <a:avLst/>
          </a:prstGeom>
        </p:spPr>
        <p:txBody>
          <a:bodyPr vert="horz" lIns="92148" tIns="46074" rIns="92148" bIns="46074" rtlCol="0"/>
          <a:lstStyle>
            <a:lvl1pPr algn="l">
              <a:defRPr sz="1300"/>
            </a:lvl1pPr>
          </a:lstStyle>
          <a:p>
            <a:endParaRPr lang="de-AT"/>
          </a:p>
        </p:txBody>
      </p:sp>
      <p:sp>
        <p:nvSpPr>
          <p:cNvPr id="3" name="Datumsplatzhalter 2"/>
          <p:cNvSpPr>
            <a:spLocks noGrp="1"/>
          </p:cNvSpPr>
          <p:nvPr>
            <p:ph type="dt" idx="1"/>
          </p:nvPr>
        </p:nvSpPr>
        <p:spPr>
          <a:xfrm>
            <a:off x="3856738" y="1"/>
            <a:ext cx="2950474" cy="497046"/>
          </a:xfrm>
          <a:prstGeom prst="rect">
            <a:avLst/>
          </a:prstGeom>
        </p:spPr>
        <p:txBody>
          <a:bodyPr vert="horz" lIns="92148" tIns="46074" rIns="92148" bIns="46074" rtlCol="0"/>
          <a:lstStyle>
            <a:lvl1pPr algn="r">
              <a:defRPr sz="1300"/>
            </a:lvl1pPr>
          </a:lstStyle>
          <a:p>
            <a:fld id="{67A030E3-3E0B-4521-88B4-8DC51F62562F}" type="datetimeFigureOut">
              <a:rPr lang="de-AT" smtClean="0"/>
              <a:pPr/>
              <a:t>17.03.2025</a:t>
            </a:fld>
            <a:endParaRPr lang="de-AT"/>
          </a:p>
        </p:txBody>
      </p:sp>
      <p:sp>
        <p:nvSpPr>
          <p:cNvPr id="4" name="Folienbildplatzhalt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2148" tIns="46074" rIns="92148" bIns="46074" rtlCol="0" anchor="ctr"/>
          <a:lstStyle/>
          <a:p>
            <a:endParaRPr lang="de-AT"/>
          </a:p>
        </p:txBody>
      </p:sp>
      <p:sp>
        <p:nvSpPr>
          <p:cNvPr id="5" name="Notizenplatzhalter 4"/>
          <p:cNvSpPr>
            <a:spLocks noGrp="1"/>
          </p:cNvSpPr>
          <p:nvPr>
            <p:ph type="body" sz="quarter" idx="3"/>
          </p:nvPr>
        </p:nvSpPr>
        <p:spPr>
          <a:xfrm>
            <a:off x="680880" y="4721940"/>
            <a:ext cx="5447030" cy="4473416"/>
          </a:xfrm>
          <a:prstGeom prst="rect">
            <a:avLst/>
          </a:prstGeom>
        </p:spPr>
        <p:txBody>
          <a:bodyPr vert="horz" lIns="92148" tIns="46074" rIns="92148" bIns="4607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2" y="9442154"/>
            <a:ext cx="2950474" cy="497046"/>
          </a:xfrm>
          <a:prstGeom prst="rect">
            <a:avLst/>
          </a:prstGeom>
        </p:spPr>
        <p:txBody>
          <a:bodyPr vert="horz" lIns="92148" tIns="46074" rIns="92148" bIns="46074" rtlCol="0" anchor="b"/>
          <a:lstStyle>
            <a:lvl1pPr algn="l">
              <a:defRPr sz="1300"/>
            </a:lvl1pPr>
          </a:lstStyle>
          <a:p>
            <a:endParaRPr lang="de-AT"/>
          </a:p>
        </p:txBody>
      </p:sp>
      <p:sp>
        <p:nvSpPr>
          <p:cNvPr id="7" name="Foliennummernplatzhalter 6"/>
          <p:cNvSpPr>
            <a:spLocks noGrp="1"/>
          </p:cNvSpPr>
          <p:nvPr>
            <p:ph type="sldNum" sz="quarter" idx="5"/>
          </p:nvPr>
        </p:nvSpPr>
        <p:spPr>
          <a:xfrm>
            <a:off x="3856738" y="9442154"/>
            <a:ext cx="2950474" cy="497046"/>
          </a:xfrm>
          <a:prstGeom prst="rect">
            <a:avLst/>
          </a:prstGeom>
        </p:spPr>
        <p:txBody>
          <a:bodyPr vert="horz" lIns="92148" tIns="46074" rIns="92148" bIns="46074" rtlCol="0" anchor="b"/>
          <a:lstStyle>
            <a:lvl1pPr algn="r">
              <a:defRPr sz="1300"/>
            </a:lvl1pPr>
          </a:lstStyle>
          <a:p>
            <a:fld id="{62051EC7-84BF-4034-A1BB-FC6D1AE90B7D}" type="slidenum">
              <a:rPr lang="de-AT" smtClean="0"/>
              <a:pPr/>
              <a:t>‹#›</a:t>
            </a:fld>
            <a:endParaRPr lang="de-AT"/>
          </a:p>
        </p:txBody>
      </p:sp>
    </p:spTree>
    <p:extLst>
      <p:ext uri="{BB962C8B-B14F-4D97-AF65-F5344CB8AC3E}">
        <p14:creationId xmlns:p14="http://schemas.microsoft.com/office/powerpoint/2010/main" val="20209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mp; Back ">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9622852C-99AA-490B-BEE4-71C5AD4301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5359" y="3289299"/>
            <a:ext cx="1822570" cy="415365"/>
          </a:xfrm>
          <a:prstGeom prst="rect">
            <a:avLst/>
          </a:prstGeom>
        </p:spPr>
      </p:pic>
    </p:spTree>
    <p:extLst>
      <p:ext uri="{BB962C8B-B14F-4D97-AF65-F5344CB8AC3E}">
        <p14:creationId xmlns:p14="http://schemas.microsoft.com/office/powerpoint/2010/main" val="7397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Inhaltsplatzhalter 1"/>
          <p:cNvSpPr txBox="1">
            <a:spLocks/>
          </p:cNvSpPr>
          <p:nvPr userDrawn="1"/>
        </p:nvSpPr>
        <p:spPr>
          <a:xfrm>
            <a:off x="1" y="0"/>
            <a:ext cx="9144000" cy="6858000"/>
          </a:xfrm>
          <a:prstGeom prst="rect">
            <a:avLst/>
          </a:prstGeom>
        </p:spPr>
        <p:txBody>
          <a:bodyPr anchor="ctr" anchorCtr="0"/>
          <a:lstStyle/>
          <a:p>
            <a:pPr marL="342900" marR="0" lvl="0" indent="-342900" algn="ctr"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endParaRPr kumimoji="0" lang="de-AT" sz="160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pic>
        <p:nvPicPr>
          <p:cNvPr id="7" name="Grafik 6" descr="schoenherr-logo-grey-CMYK.gif">
            <a:extLst>
              <a:ext uri="{FF2B5EF4-FFF2-40B4-BE49-F238E27FC236}">
                <a16:creationId xmlns:a16="http://schemas.microsoft.com/office/drawing/2014/main" id="{51FA7902-575C-41F4-94F3-69EFA7F06C92}"/>
              </a:ext>
            </a:extLst>
          </p:cNvPr>
          <p:cNvPicPr>
            <a:picLocks noChangeAspect="1"/>
          </p:cNvPicPr>
          <p:nvPr userDrawn="1"/>
        </p:nvPicPr>
        <p:blipFill>
          <a:blip r:embed="rId2" cstate="print"/>
          <a:stretch>
            <a:fillRect/>
          </a:stretch>
        </p:blipFill>
        <p:spPr>
          <a:xfrm>
            <a:off x="3875021" y="6345614"/>
            <a:ext cx="1332000" cy="190516"/>
          </a:xfrm>
          <a:prstGeom prst="rect">
            <a:avLst/>
          </a:prstGeom>
        </p:spPr>
      </p:pic>
    </p:spTree>
    <p:extLst>
      <p:ext uri="{BB962C8B-B14F-4D97-AF65-F5344CB8AC3E}">
        <p14:creationId xmlns:p14="http://schemas.microsoft.com/office/powerpoint/2010/main" val="380746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422800"/>
            <a:ext cx="4392538" cy="580546"/>
          </a:xfrm>
          <a:prstGeom prst="rect">
            <a:avLst/>
          </a:prstGeom>
        </p:spPr>
        <p:txBody>
          <a:bodyPr anchor="b"/>
          <a:lstStyle>
            <a:lvl1pPr algn="ctr">
              <a:defRPr sz="2400">
                <a:solidFill>
                  <a:schemeClr val="tx1"/>
                </a:solidFill>
                <a:latin typeface="Verdana" panose="020B0604030504040204" pitchFamily="34" charset="0"/>
                <a:ea typeface="Verdana" panose="020B0604030504040204" pitchFamily="34" charset="0"/>
              </a:defRPr>
            </a:lvl1pPr>
          </a:lstStyle>
          <a:p>
            <a:r>
              <a:rPr lang="en-GB" noProof="0"/>
              <a:t>[presentation title]</a:t>
            </a:r>
          </a:p>
        </p:txBody>
      </p:sp>
      <p:sp>
        <p:nvSpPr>
          <p:cNvPr id="7" name="Textplatzhalter 2"/>
          <p:cNvSpPr>
            <a:spLocks noGrp="1"/>
          </p:cNvSpPr>
          <p:nvPr>
            <p:ph type="body" idx="1" hasCustomPrompt="1"/>
          </p:nvPr>
        </p:nvSpPr>
        <p:spPr>
          <a:xfrm>
            <a:off x="0" y="3198600"/>
            <a:ext cx="4392538" cy="460800"/>
          </a:xfrm>
          <a:prstGeom prst="rect">
            <a:avLst/>
          </a:prstGeom>
        </p:spPr>
        <p:txBody>
          <a:bodyPr/>
          <a:lstStyle>
            <a:lvl1pPr marL="0" indent="0" algn="ctr">
              <a:buNone/>
              <a:defRPr sz="1200" baseline="0">
                <a:solidFill>
                  <a:srgbClr val="E20078"/>
                </a:solidFill>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[first name] [last name]</a:t>
            </a:r>
            <a:br>
              <a:rPr lang="en-GB" noProof="0"/>
            </a:br>
            <a:r>
              <a:rPr lang="en-GB" noProof="0"/>
              <a:t>[dd month yyyy]</a:t>
            </a:r>
          </a:p>
        </p:txBody>
      </p:sp>
      <p:pic>
        <p:nvPicPr>
          <p:cNvPr id="8" name="Grafik 6" descr="schoenherr-logo-grey-CMYK.gif">
            <a:extLst>
              <a:ext uri="{FF2B5EF4-FFF2-40B4-BE49-F238E27FC236}">
                <a16:creationId xmlns:a16="http://schemas.microsoft.com/office/drawing/2014/main" id="{AE12F03C-C190-42C7-8999-7148D6873ECD}"/>
              </a:ext>
            </a:extLst>
          </p:cNvPr>
          <p:cNvPicPr>
            <a:picLocks noChangeAspect="1"/>
          </p:cNvPicPr>
          <p:nvPr userDrawn="1"/>
        </p:nvPicPr>
        <p:blipFill>
          <a:blip r:embed="rId2" cstate="print"/>
          <a:stretch>
            <a:fillRect/>
          </a:stretch>
        </p:blipFill>
        <p:spPr>
          <a:xfrm>
            <a:off x="3897597" y="6345614"/>
            <a:ext cx="1332000" cy="190516"/>
          </a:xfrm>
          <a:prstGeom prst="rect">
            <a:avLst/>
          </a:prstGeom>
        </p:spPr>
      </p:pic>
    </p:spTree>
    <p:extLst>
      <p:ext uri="{BB962C8B-B14F-4D97-AF65-F5344CB8AC3E}">
        <p14:creationId xmlns:p14="http://schemas.microsoft.com/office/powerpoint/2010/main" val="417602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ullet points">
    <p:spTree>
      <p:nvGrpSpPr>
        <p:cNvPr id="1" name=""/>
        <p:cNvGrpSpPr/>
        <p:nvPr/>
      </p:nvGrpSpPr>
      <p:grpSpPr>
        <a:xfrm>
          <a:off x="0" y="0"/>
          <a:ext cx="0" cy="0"/>
          <a:chOff x="0" y="0"/>
          <a:chExt cx="0" cy="0"/>
        </a:xfrm>
      </p:grpSpPr>
      <p:sp>
        <p:nvSpPr>
          <p:cNvPr id="9" name="Inhaltsplatzhalter 8"/>
          <p:cNvSpPr>
            <a:spLocks noGrp="1"/>
          </p:cNvSpPr>
          <p:nvPr>
            <p:ph sz="quarter" idx="13"/>
          </p:nvPr>
        </p:nvSpPr>
        <p:spPr>
          <a:xfrm>
            <a:off x="378853" y="1315363"/>
            <a:ext cx="8097370" cy="4491620"/>
          </a:xfrm>
          <a:prstGeom prst="rect">
            <a:avLst/>
          </a:prstGeom>
        </p:spPr>
        <p:txBody>
          <a:bodyPr/>
          <a:lstStyle>
            <a:lvl1pPr marL="342900" indent="-342900">
              <a:spcBef>
                <a:spcPts val="0"/>
              </a:spcBef>
              <a:spcAft>
                <a:spcPts val="180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defRPr>
            </a:lvl1pPr>
            <a:lvl2pPr>
              <a:spcBef>
                <a:spcPts val="0"/>
              </a:spcBef>
              <a:spcAft>
                <a:spcPts val="1800"/>
              </a:spcAft>
              <a:buFont typeface="Century Gothic" pitchFamily="34" charset="0"/>
              <a:buChar char="-"/>
              <a:defRPr sz="1600">
                <a:solidFill>
                  <a:schemeClr val="tx1"/>
                </a:solidFill>
                <a:latin typeface="Verdana" panose="020B0604030504040204" pitchFamily="34" charset="0"/>
                <a:ea typeface="Verdana" panose="020B0604030504040204" pitchFamily="34" charset="0"/>
              </a:defRPr>
            </a:lvl2pPr>
            <a:lvl3pPr>
              <a:spcBef>
                <a:spcPts val="0"/>
              </a:spcBef>
              <a:spcAft>
                <a:spcPts val="1800"/>
              </a:spcAft>
              <a:defRPr sz="1600">
                <a:solidFill>
                  <a:schemeClr val="tx1"/>
                </a:solidFill>
                <a:latin typeface="Verdana" panose="020B0604030504040204" pitchFamily="34" charset="0"/>
                <a:ea typeface="Verdana" panose="020B060403050404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p:txBody>
      </p:sp>
      <p:sp>
        <p:nvSpPr>
          <p:cNvPr id="2" name="Rechteck 1"/>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grpSp>
        <p:nvGrpSpPr>
          <p:cNvPr id="3" name="Group 2">
            <a:extLst>
              <a:ext uri="{FF2B5EF4-FFF2-40B4-BE49-F238E27FC236}">
                <a16:creationId xmlns:a16="http://schemas.microsoft.com/office/drawing/2014/main" id="{695FD695-8100-4AAC-84C4-9D36427E357B}"/>
              </a:ext>
            </a:extLst>
          </p:cNvPr>
          <p:cNvGrpSpPr/>
          <p:nvPr userDrawn="1"/>
        </p:nvGrpSpPr>
        <p:grpSpPr>
          <a:xfrm>
            <a:off x="423676" y="979096"/>
            <a:ext cx="8309162" cy="144000"/>
            <a:chOff x="423676" y="979096"/>
            <a:chExt cx="8309162" cy="144000"/>
          </a:xfrm>
        </p:grpSpPr>
        <p:cxnSp>
          <p:nvCxnSpPr>
            <p:cNvPr id="11" name="Straight Connector 10">
              <a:extLst>
                <a:ext uri="{FF2B5EF4-FFF2-40B4-BE49-F238E27FC236}">
                  <a16:creationId xmlns:a16="http://schemas.microsoft.com/office/drawing/2014/main" id="{DB5D5B2A-274B-495E-AB24-E49D7C7577F9}"/>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57206A9-1B0F-40B4-9F85-CE65B155A882}"/>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Grafik 6" descr="schoenherr-logo-grey-CMYK.gif">
            <a:extLst>
              <a:ext uri="{FF2B5EF4-FFF2-40B4-BE49-F238E27FC236}">
                <a16:creationId xmlns:a16="http://schemas.microsoft.com/office/drawing/2014/main" id="{526D1A53-6152-4305-B336-614AD06BA8C9}"/>
              </a:ext>
            </a:extLst>
          </p:cNvPr>
          <p:cNvPicPr>
            <a:picLocks noChangeAspect="1"/>
          </p:cNvPicPr>
          <p:nvPr userDrawn="1"/>
        </p:nvPicPr>
        <p:blipFill>
          <a:blip r:embed="rId2" cstate="print"/>
          <a:stretch>
            <a:fillRect/>
          </a:stretch>
        </p:blipFill>
        <p:spPr>
          <a:xfrm>
            <a:off x="3898800" y="6345614"/>
            <a:ext cx="1332000" cy="190516"/>
          </a:xfrm>
          <a:prstGeom prst="rect">
            <a:avLst/>
          </a:prstGeom>
        </p:spPr>
      </p:pic>
      <p:sp>
        <p:nvSpPr>
          <p:cNvPr id="14" name="Textfeld 5">
            <a:extLst>
              <a:ext uri="{FF2B5EF4-FFF2-40B4-BE49-F238E27FC236}">
                <a16:creationId xmlns:a16="http://schemas.microsoft.com/office/drawing/2014/main" id="{65146161-4A1B-4DAE-9650-7FFCFCD7E0B7}"/>
              </a:ext>
            </a:extLst>
          </p:cNvPr>
          <p:cNvSpPr txBox="1"/>
          <p:nvPr userDrawn="1"/>
        </p:nvSpPr>
        <p:spPr>
          <a:xfrm>
            <a:off x="381001" y="6345614"/>
            <a:ext cx="2016224" cy="215444"/>
          </a:xfrm>
          <a:prstGeom prst="rect">
            <a:avLst/>
          </a:prstGeom>
          <a:noFill/>
        </p:spPr>
        <p:txBody>
          <a:bodyPr wrap="square" rtlCol="0">
            <a:spAutoFit/>
          </a:bodyPr>
          <a:lstStyle/>
          <a:p>
            <a:r>
              <a:rPr lang="en-GB" sz="800" noProof="0" dirty="0">
                <a:latin typeface="Century Gothic" pitchFamily="34" charset="0"/>
              </a:rPr>
              <a:t>© Schoenherr 2025</a:t>
            </a:r>
          </a:p>
        </p:txBody>
      </p:sp>
      <p:sp>
        <p:nvSpPr>
          <p:cNvPr id="15" name="Titel 1">
            <a:extLst>
              <a:ext uri="{FF2B5EF4-FFF2-40B4-BE49-F238E27FC236}">
                <a16:creationId xmlns:a16="http://schemas.microsoft.com/office/drawing/2014/main" id="{FFD24B29-B48A-4460-BFCC-D8838220B86A}"/>
              </a:ext>
            </a:extLst>
          </p:cNvPr>
          <p:cNvSpPr>
            <a:spLocks noGrp="1"/>
          </p:cNvSpPr>
          <p:nvPr>
            <p:ph type="ctrTitle" hasCustomPrompt="1"/>
          </p:nvPr>
        </p:nvSpPr>
        <p:spPr>
          <a:xfrm>
            <a:off x="378853" y="546570"/>
            <a:ext cx="8097370"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3640672030"/>
      </p:ext>
    </p:extLst>
  </p:cSld>
  <p:clrMapOvr>
    <a:masterClrMapping/>
  </p:clrMapOvr>
  <p:extLst>
    <p:ext uri="{DCECCB84-F9BA-43D5-87BE-67443E8EF086}">
      <p15:sldGuideLst xmlns:p15="http://schemas.microsoft.com/office/powerpoint/2012/main">
        <p15:guide id="1" orient="horz" pos="1117" userDrawn="1">
          <p15:clr>
            <a:srgbClr val="FBAE40"/>
          </p15:clr>
        </p15:guide>
        <p15:guide id="2" pos="295" userDrawn="1">
          <p15:clr>
            <a:srgbClr val="FBAE40"/>
          </p15:clr>
        </p15:guide>
        <p15:guide id="3" pos="5352" userDrawn="1">
          <p15:clr>
            <a:srgbClr val="FBAE40"/>
          </p15:clr>
        </p15:guide>
        <p15:guide id="4" pos="2789" userDrawn="1">
          <p15:clr>
            <a:srgbClr val="FBAE40"/>
          </p15:clr>
        </p15:guide>
        <p15:guide id="5" orient="horz" pos="3952" userDrawn="1">
          <p15:clr>
            <a:srgbClr val="FBAE40"/>
          </p15:clr>
        </p15:guide>
        <p15:guide id="6" orient="horz" pos="2523" userDrawn="1">
          <p15:clr>
            <a:srgbClr val="FBAE40"/>
          </p15:clr>
        </p15:guide>
        <p15:guide id="7" pos="226" userDrawn="1">
          <p15:clr>
            <a:srgbClr val="FBAE40"/>
          </p15:clr>
        </p15:guide>
        <p15:guide id="8" orient="horz" pos="8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headline">
    <p:spTree>
      <p:nvGrpSpPr>
        <p:cNvPr id="1" name=""/>
        <p:cNvGrpSpPr/>
        <p:nvPr/>
      </p:nvGrpSpPr>
      <p:grpSpPr>
        <a:xfrm>
          <a:off x="0" y="0"/>
          <a:ext cx="0" cy="0"/>
          <a:chOff x="0" y="0"/>
          <a:chExt cx="0" cy="0"/>
        </a:xfrm>
      </p:grpSpPr>
      <p:sp>
        <p:nvSpPr>
          <p:cNvPr id="3" name="Inhaltsplatzhalter 8">
            <a:extLst>
              <a:ext uri="{FF2B5EF4-FFF2-40B4-BE49-F238E27FC236}">
                <a16:creationId xmlns:a16="http://schemas.microsoft.com/office/drawing/2014/main" id="{F8F3D651-92DE-4A36-857A-861A93CCF064}"/>
              </a:ext>
            </a:extLst>
          </p:cNvPr>
          <p:cNvSpPr>
            <a:spLocks noGrp="1"/>
          </p:cNvSpPr>
          <p:nvPr>
            <p:ph sz="quarter" idx="13" hasCustomPrompt="1"/>
          </p:nvPr>
        </p:nvSpPr>
        <p:spPr>
          <a:xfrm>
            <a:off x="381002" y="1284090"/>
            <a:ext cx="8097370"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Verdana" panose="020B0604030504040204" pitchFamily="34" charset="0"/>
                <a:ea typeface="Verdana" panose="020B060403050404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GB" noProof="0"/>
              <a:t>Text</a:t>
            </a:r>
          </a:p>
        </p:txBody>
      </p:sp>
      <p:sp>
        <p:nvSpPr>
          <p:cNvPr id="9" name="Inhaltsplatzhalter 8">
            <a:extLst>
              <a:ext uri="{FF2B5EF4-FFF2-40B4-BE49-F238E27FC236}">
                <a16:creationId xmlns:a16="http://schemas.microsoft.com/office/drawing/2014/main" id="{77BE07BB-E292-4561-8818-581208D9530A}"/>
              </a:ext>
            </a:extLst>
          </p:cNvPr>
          <p:cNvSpPr>
            <a:spLocks noGrp="1"/>
          </p:cNvSpPr>
          <p:nvPr>
            <p:ph sz="quarter" idx="14" hasCustomPrompt="1"/>
          </p:nvPr>
        </p:nvSpPr>
        <p:spPr>
          <a:xfrm>
            <a:off x="381001" y="3140599"/>
            <a:ext cx="8097370" cy="445527"/>
          </a:xfrm>
          <a:prstGeom prst="rect">
            <a:avLst/>
          </a:prstGeom>
        </p:spPr>
        <p:txBody>
          <a:bodyPr/>
          <a:lstStyle>
            <a:lvl1pPr marL="0" indent="0">
              <a:spcBef>
                <a:spcPts val="0"/>
              </a:spcBef>
              <a:spcAft>
                <a:spcPts val="1800"/>
              </a:spcAft>
              <a:buFont typeface="Arial" panose="020B0604020202020204" pitchFamily="34" charset="0"/>
              <a:buNone/>
              <a:defRPr sz="1600">
                <a:solidFill>
                  <a:schemeClr val="tx1"/>
                </a:solidFill>
                <a:latin typeface="Verdana" panose="020B0604030504040204" pitchFamily="34" charset="0"/>
                <a:ea typeface="Verdana" panose="020B060403050404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GB" noProof="0"/>
              <a:t>Subheadline</a:t>
            </a:r>
          </a:p>
        </p:txBody>
      </p:sp>
      <p:sp>
        <p:nvSpPr>
          <p:cNvPr id="11" name="Inhaltsplatzhalter 8">
            <a:extLst>
              <a:ext uri="{FF2B5EF4-FFF2-40B4-BE49-F238E27FC236}">
                <a16:creationId xmlns:a16="http://schemas.microsoft.com/office/drawing/2014/main" id="{2B2E481B-1E31-406B-9206-09A00BB0DB56}"/>
              </a:ext>
            </a:extLst>
          </p:cNvPr>
          <p:cNvSpPr>
            <a:spLocks noGrp="1"/>
          </p:cNvSpPr>
          <p:nvPr>
            <p:ph sz="quarter" idx="15" hasCustomPrompt="1"/>
          </p:nvPr>
        </p:nvSpPr>
        <p:spPr>
          <a:xfrm>
            <a:off x="381001" y="3689239"/>
            <a:ext cx="8097370"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Verdana" panose="020B0604030504040204" pitchFamily="34" charset="0"/>
                <a:ea typeface="Verdana" panose="020B060403050404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GB" noProof="0"/>
              <a:t>Text</a:t>
            </a:r>
          </a:p>
        </p:txBody>
      </p:sp>
      <p:sp>
        <p:nvSpPr>
          <p:cNvPr id="12" name="Rechteck 1">
            <a:extLst>
              <a:ext uri="{FF2B5EF4-FFF2-40B4-BE49-F238E27FC236}">
                <a16:creationId xmlns:a16="http://schemas.microsoft.com/office/drawing/2014/main" id="{CEB0C034-A1D1-42F0-A5B2-1FE12238ED2D}"/>
              </a:ext>
            </a:extLst>
          </p:cNvPr>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13" name="Grafik 6" descr="schoenherr-logo-grey-CMYK.gif">
            <a:extLst>
              <a:ext uri="{FF2B5EF4-FFF2-40B4-BE49-F238E27FC236}">
                <a16:creationId xmlns:a16="http://schemas.microsoft.com/office/drawing/2014/main" id="{187E297B-EDA1-4AAB-9007-E240D4E24495}"/>
              </a:ext>
            </a:extLst>
          </p:cNvPr>
          <p:cNvPicPr>
            <a:picLocks noChangeAspect="1"/>
          </p:cNvPicPr>
          <p:nvPr userDrawn="1"/>
        </p:nvPicPr>
        <p:blipFill>
          <a:blip r:embed="rId2" cstate="print"/>
          <a:stretch>
            <a:fillRect/>
          </a:stretch>
        </p:blipFill>
        <p:spPr>
          <a:xfrm>
            <a:off x="3898800" y="6346800"/>
            <a:ext cx="1332000" cy="190516"/>
          </a:xfrm>
          <a:prstGeom prst="rect">
            <a:avLst/>
          </a:prstGeom>
        </p:spPr>
      </p:pic>
      <p:sp>
        <p:nvSpPr>
          <p:cNvPr id="14" name="Textfeld 5">
            <a:extLst>
              <a:ext uri="{FF2B5EF4-FFF2-40B4-BE49-F238E27FC236}">
                <a16:creationId xmlns:a16="http://schemas.microsoft.com/office/drawing/2014/main" id="{D0DAEC50-BA8B-4C19-B6D0-B568AA2EC195}"/>
              </a:ext>
            </a:extLst>
          </p:cNvPr>
          <p:cNvSpPr txBox="1"/>
          <p:nvPr userDrawn="1"/>
        </p:nvSpPr>
        <p:spPr>
          <a:xfrm>
            <a:off x="381001" y="6346800"/>
            <a:ext cx="2016224" cy="215444"/>
          </a:xfrm>
          <a:prstGeom prst="rect">
            <a:avLst/>
          </a:prstGeom>
          <a:noFill/>
        </p:spPr>
        <p:txBody>
          <a:bodyPr wrap="square" rtlCol="0">
            <a:spAutoFit/>
          </a:bodyPr>
          <a:lstStyle/>
          <a:p>
            <a:r>
              <a:rPr lang="en-GB" sz="800" noProof="0">
                <a:latin typeface="Century Gothic" pitchFamily="34" charset="0"/>
              </a:rPr>
              <a:t>© Schoenherr 2022</a:t>
            </a:r>
          </a:p>
        </p:txBody>
      </p:sp>
      <p:grpSp>
        <p:nvGrpSpPr>
          <p:cNvPr id="15" name="Group 14">
            <a:extLst>
              <a:ext uri="{FF2B5EF4-FFF2-40B4-BE49-F238E27FC236}">
                <a16:creationId xmlns:a16="http://schemas.microsoft.com/office/drawing/2014/main" id="{8B112031-C2CF-4A15-B79F-AFF2FA40E516}"/>
              </a:ext>
            </a:extLst>
          </p:cNvPr>
          <p:cNvGrpSpPr/>
          <p:nvPr userDrawn="1"/>
        </p:nvGrpSpPr>
        <p:grpSpPr>
          <a:xfrm>
            <a:off x="423676" y="979096"/>
            <a:ext cx="8309162" cy="144000"/>
            <a:chOff x="423676" y="979096"/>
            <a:chExt cx="8309162" cy="144000"/>
          </a:xfrm>
        </p:grpSpPr>
        <p:cxnSp>
          <p:nvCxnSpPr>
            <p:cNvPr id="16" name="Straight Connector 15">
              <a:extLst>
                <a:ext uri="{FF2B5EF4-FFF2-40B4-BE49-F238E27FC236}">
                  <a16:creationId xmlns:a16="http://schemas.microsoft.com/office/drawing/2014/main" id="{8E62A18E-A417-4557-840D-D143AC2D23FE}"/>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103B1CC-A60B-4750-8EA9-3D30E29A45F0}"/>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el 1">
            <a:extLst>
              <a:ext uri="{FF2B5EF4-FFF2-40B4-BE49-F238E27FC236}">
                <a16:creationId xmlns:a16="http://schemas.microsoft.com/office/drawing/2014/main" id="{4D804510-72F8-48F5-BA94-4B37B21AF046}"/>
              </a:ext>
            </a:extLst>
          </p:cNvPr>
          <p:cNvSpPr>
            <a:spLocks noGrp="1"/>
          </p:cNvSpPr>
          <p:nvPr>
            <p:ph type="ctrTitle" hasCustomPrompt="1"/>
          </p:nvPr>
        </p:nvSpPr>
        <p:spPr>
          <a:xfrm>
            <a:off x="378853" y="546570"/>
            <a:ext cx="8097370"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1304684952"/>
      </p:ext>
    </p:extLst>
  </p:cSld>
  <p:clrMapOvr>
    <a:masterClrMapping/>
  </p:clrMapOvr>
  <p:extLst>
    <p:ext uri="{DCECCB84-F9BA-43D5-87BE-67443E8EF086}">
      <p15:sldGuideLst xmlns:p15="http://schemas.microsoft.com/office/powerpoint/2012/main">
        <p15:guide id="1" pos="226" userDrawn="1">
          <p15:clr>
            <a:srgbClr val="FBAE40"/>
          </p15:clr>
        </p15:guide>
        <p15:guide id="2" pos="295" userDrawn="1">
          <p15:clr>
            <a:srgbClr val="FBAE40"/>
          </p15:clr>
        </p15:guide>
        <p15:guide id="3" pos="2789" userDrawn="1">
          <p15:clr>
            <a:srgbClr val="FBAE40"/>
          </p15:clr>
        </p15:guide>
        <p15:guide id="4" pos="5352" userDrawn="1">
          <p15:clr>
            <a:srgbClr val="FBAE40"/>
          </p15:clr>
        </p15:guide>
        <p15:guide id="5" orient="horz" pos="2432" userDrawn="1">
          <p15:clr>
            <a:srgbClr val="FBAE40"/>
          </p15:clr>
        </p15:guide>
        <p15:guide id="6" orient="horz" pos="1117" userDrawn="1">
          <p15:clr>
            <a:srgbClr val="FBAE40"/>
          </p15:clr>
        </p15:guide>
        <p15:guide id="7" orient="horz" pos="2228" userDrawn="1">
          <p15:clr>
            <a:srgbClr val="FBAE40"/>
          </p15:clr>
        </p15:guide>
        <p15:guide id="8" orient="horz" pos="2636" userDrawn="1">
          <p15:clr>
            <a:srgbClr val="FBAE40"/>
          </p15:clr>
        </p15:guide>
        <p15:guide id="9" orient="horz" pos="37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2" name="Inhaltsplatzhalter 8">
            <a:extLst>
              <a:ext uri="{FF2B5EF4-FFF2-40B4-BE49-F238E27FC236}">
                <a16:creationId xmlns:a16="http://schemas.microsoft.com/office/drawing/2014/main" id="{FF17EC8E-5869-4FF6-AAF1-405E4FF04D38}"/>
              </a:ext>
            </a:extLst>
          </p:cNvPr>
          <p:cNvSpPr>
            <a:spLocks noGrp="1"/>
          </p:cNvSpPr>
          <p:nvPr>
            <p:ph sz="quarter" idx="13" hasCustomPrompt="1"/>
          </p:nvPr>
        </p:nvSpPr>
        <p:spPr>
          <a:xfrm>
            <a:off x="358775" y="1319522"/>
            <a:ext cx="3850177"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a:t>Text</a:t>
            </a:r>
          </a:p>
        </p:txBody>
      </p:sp>
      <p:sp>
        <p:nvSpPr>
          <p:cNvPr id="18" name="Inhaltsplatzhalter 8">
            <a:extLst>
              <a:ext uri="{FF2B5EF4-FFF2-40B4-BE49-F238E27FC236}">
                <a16:creationId xmlns:a16="http://schemas.microsoft.com/office/drawing/2014/main" id="{99465587-D07B-4B9A-A85F-728D90FEFB73}"/>
              </a:ext>
            </a:extLst>
          </p:cNvPr>
          <p:cNvSpPr>
            <a:spLocks noGrp="1"/>
          </p:cNvSpPr>
          <p:nvPr>
            <p:ph sz="quarter" idx="14" hasCustomPrompt="1"/>
          </p:nvPr>
        </p:nvSpPr>
        <p:spPr>
          <a:xfrm>
            <a:off x="4695614" y="1319522"/>
            <a:ext cx="3760531"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dirty="0"/>
              <a:t>Text</a:t>
            </a:r>
          </a:p>
        </p:txBody>
      </p:sp>
      <p:sp>
        <p:nvSpPr>
          <p:cNvPr id="11" name="Rechteck 1">
            <a:extLst>
              <a:ext uri="{FF2B5EF4-FFF2-40B4-BE49-F238E27FC236}">
                <a16:creationId xmlns:a16="http://schemas.microsoft.com/office/drawing/2014/main" id="{E3396553-5C8C-47B4-84C1-E3A71A90332D}"/>
              </a:ext>
            </a:extLst>
          </p:cNvPr>
          <p:cNvSpPr/>
          <p:nvPr userDrawn="1"/>
        </p:nvSpPr>
        <p:spPr>
          <a:xfrm>
            <a:off x="8575200" y="6321600"/>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13" name="Grafik 6" descr="schoenherr-logo-grey-CMYK.gif">
            <a:extLst>
              <a:ext uri="{FF2B5EF4-FFF2-40B4-BE49-F238E27FC236}">
                <a16:creationId xmlns:a16="http://schemas.microsoft.com/office/drawing/2014/main" id="{E9A5AA68-AE8E-446C-86CB-FE01CE2D7572}"/>
              </a:ext>
            </a:extLst>
          </p:cNvPr>
          <p:cNvPicPr>
            <a:picLocks noChangeAspect="1"/>
          </p:cNvPicPr>
          <p:nvPr userDrawn="1"/>
        </p:nvPicPr>
        <p:blipFill>
          <a:blip r:embed="rId2" cstate="print"/>
          <a:stretch>
            <a:fillRect/>
          </a:stretch>
        </p:blipFill>
        <p:spPr>
          <a:xfrm>
            <a:off x="3898800" y="6346800"/>
            <a:ext cx="1332000" cy="190516"/>
          </a:xfrm>
          <a:prstGeom prst="rect">
            <a:avLst/>
          </a:prstGeom>
        </p:spPr>
      </p:pic>
      <p:sp>
        <p:nvSpPr>
          <p:cNvPr id="14" name="Textfeld 5">
            <a:extLst>
              <a:ext uri="{FF2B5EF4-FFF2-40B4-BE49-F238E27FC236}">
                <a16:creationId xmlns:a16="http://schemas.microsoft.com/office/drawing/2014/main" id="{8264223A-3E7F-4C30-AFCA-605BB80D94E0}"/>
              </a:ext>
            </a:extLst>
          </p:cNvPr>
          <p:cNvSpPr txBox="1"/>
          <p:nvPr userDrawn="1"/>
        </p:nvSpPr>
        <p:spPr>
          <a:xfrm>
            <a:off x="381600" y="6346800"/>
            <a:ext cx="2016224" cy="215444"/>
          </a:xfrm>
          <a:prstGeom prst="rect">
            <a:avLst/>
          </a:prstGeom>
          <a:noFill/>
        </p:spPr>
        <p:txBody>
          <a:bodyPr wrap="square" rtlCol="0">
            <a:spAutoFit/>
          </a:bodyPr>
          <a:lstStyle/>
          <a:p>
            <a:r>
              <a:rPr lang="en-GB" sz="800" noProof="0">
                <a:latin typeface="Century Gothic" pitchFamily="34" charset="0"/>
              </a:rPr>
              <a:t>© Schoenherr 2022</a:t>
            </a:r>
          </a:p>
        </p:txBody>
      </p:sp>
      <p:grpSp>
        <p:nvGrpSpPr>
          <p:cNvPr id="10" name="Group 9">
            <a:extLst>
              <a:ext uri="{FF2B5EF4-FFF2-40B4-BE49-F238E27FC236}">
                <a16:creationId xmlns:a16="http://schemas.microsoft.com/office/drawing/2014/main" id="{B54EFC48-41AF-4235-A936-687DDEAB288F}"/>
              </a:ext>
            </a:extLst>
          </p:cNvPr>
          <p:cNvGrpSpPr/>
          <p:nvPr userDrawn="1"/>
        </p:nvGrpSpPr>
        <p:grpSpPr>
          <a:xfrm>
            <a:off x="423676" y="979096"/>
            <a:ext cx="8309162" cy="144000"/>
            <a:chOff x="423676" y="979096"/>
            <a:chExt cx="8309162" cy="144000"/>
          </a:xfrm>
        </p:grpSpPr>
        <p:cxnSp>
          <p:nvCxnSpPr>
            <p:cNvPr id="15" name="Straight Connector 14">
              <a:extLst>
                <a:ext uri="{FF2B5EF4-FFF2-40B4-BE49-F238E27FC236}">
                  <a16:creationId xmlns:a16="http://schemas.microsoft.com/office/drawing/2014/main" id="{C08EB32A-E601-4549-B45D-63ACA7D22B1F}"/>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99D1D58-9C06-43C0-9B34-DE89C4EE1C40}"/>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el 1">
            <a:extLst>
              <a:ext uri="{FF2B5EF4-FFF2-40B4-BE49-F238E27FC236}">
                <a16:creationId xmlns:a16="http://schemas.microsoft.com/office/drawing/2014/main" id="{4FA2B7ED-9912-4C1F-B747-F4E1D853DD92}"/>
              </a:ext>
            </a:extLst>
          </p:cNvPr>
          <p:cNvSpPr>
            <a:spLocks noGrp="1"/>
          </p:cNvSpPr>
          <p:nvPr>
            <p:ph type="ctrTitle" hasCustomPrompt="1"/>
          </p:nvPr>
        </p:nvSpPr>
        <p:spPr>
          <a:xfrm>
            <a:off x="378853" y="546570"/>
            <a:ext cx="8097370"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2569041704"/>
      </p:ext>
    </p:extLst>
  </p:cSld>
  <p:clrMapOvr>
    <a:masterClrMapping/>
  </p:clrMapOvr>
  <p:extLst>
    <p:ext uri="{DCECCB84-F9BA-43D5-87BE-67443E8EF086}">
      <p15:sldGuideLst xmlns:p15="http://schemas.microsoft.com/office/powerpoint/2012/main">
        <p15:guide id="1" pos="226" userDrawn="1">
          <p15:clr>
            <a:srgbClr val="FBAE40"/>
          </p15:clr>
        </p15:guide>
        <p15:guide id="2" pos="295" userDrawn="1">
          <p15:clr>
            <a:srgbClr val="FBAE40"/>
          </p15:clr>
        </p15:guide>
        <p15:guide id="3" orient="horz" pos="2523" userDrawn="1">
          <p15:clr>
            <a:srgbClr val="FBAE40"/>
          </p15:clr>
        </p15:guide>
        <p15:guide id="4" orient="horz" pos="1117" userDrawn="1">
          <p15:clr>
            <a:srgbClr val="FBAE40"/>
          </p15:clr>
        </p15:guide>
        <p15:guide id="5" orient="horz" pos="3974" userDrawn="1">
          <p15:clr>
            <a:srgbClr val="FBAE40"/>
          </p15:clr>
        </p15:guide>
        <p15:guide id="6" pos="53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V template">
    <p:spTree>
      <p:nvGrpSpPr>
        <p:cNvPr id="1" name=""/>
        <p:cNvGrpSpPr/>
        <p:nvPr/>
      </p:nvGrpSpPr>
      <p:grpSpPr>
        <a:xfrm>
          <a:off x="0" y="0"/>
          <a:ext cx="0" cy="0"/>
          <a:chOff x="0" y="0"/>
          <a:chExt cx="0" cy="0"/>
        </a:xfrm>
      </p:grpSpPr>
      <p:sp>
        <p:nvSpPr>
          <p:cNvPr id="12" name="Inhaltsplatzhalter 8">
            <a:extLst>
              <a:ext uri="{FF2B5EF4-FFF2-40B4-BE49-F238E27FC236}">
                <a16:creationId xmlns:a16="http://schemas.microsoft.com/office/drawing/2014/main" id="{FF17EC8E-5869-4FF6-AAF1-405E4FF04D38}"/>
              </a:ext>
            </a:extLst>
          </p:cNvPr>
          <p:cNvSpPr>
            <a:spLocks noGrp="1"/>
          </p:cNvSpPr>
          <p:nvPr>
            <p:ph sz="quarter" idx="13" hasCustomPrompt="1"/>
          </p:nvPr>
        </p:nvSpPr>
        <p:spPr>
          <a:xfrm>
            <a:off x="381001" y="1254338"/>
            <a:ext cx="5304904"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0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a:t>Text</a:t>
            </a:r>
          </a:p>
        </p:txBody>
      </p:sp>
      <p:sp>
        <p:nvSpPr>
          <p:cNvPr id="3" name="Text Placeholder 2">
            <a:extLst>
              <a:ext uri="{FF2B5EF4-FFF2-40B4-BE49-F238E27FC236}">
                <a16:creationId xmlns:a16="http://schemas.microsoft.com/office/drawing/2014/main" id="{2A417607-ABBB-472C-9FDE-4E6381969C29}"/>
              </a:ext>
            </a:extLst>
          </p:cNvPr>
          <p:cNvSpPr>
            <a:spLocks noGrp="1"/>
          </p:cNvSpPr>
          <p:nvPr>
            <p:ph type="body" sz="quarter" idx="14" hasCustomPrompt="1"/>
          </p:nvPr>
        </p:nvSpPr>
        <p:spPr>
          <a:xfrm>
            <a:off x="6201989" y="1254338"/>
            <a:ext cx="1446212" cy="830263"/>
          </a:xfrm>
          <a:prstGeom prst="rect">
            <a:avLst/>
          </a:prstGeom>
        </p:spPr>
        <p:txBody>
          <a:bodyPr/>
          <a:lstStyle>
            <a:lvl1pPr marL="0" indent="0">
              <a:buNone/>
              <a:defRPr sz="900">
                <a:solidFill>
                  <a:schemeClr val="tx1"/>
                </a:solidFill>
                <a:latin typeface="Verdana" panose="020B0604030504040204" pitchFamily="34" charset="0"/>
                <a:ea typeface="Verdana" panose="020B0604030504040204" pitchFamily="34" charset="0"/>
              </a:defRPr>
            </a:lvl1pPr>
          </a:lstStyle>
          <a:p>
            <a:pPr lvl="0"/>
            <a:r>
              <a:rPr lang="en-GB" noProof="0"/>
              <a:t>Name</a:t>
            </a:r>
          </a:p>
          <a:p>
            <a:pPr lvl="0"/>
            <a:r>
              <a:rPr lang="en-GB" noProof="0"/>
              <a:t>Position</a:t>
            </a:r>
          </a:p>
          <a:p>
            <a:pPr lvl="0"/>
            <a:endParaRPr lang="en-GB" noProof="0"/>
          </a:p>
          <a:p>
            <a:pPr lvl="0"/>
            <a:r>
              <a:rPr lang="en-GB" noProof="0"/>
              <a:t>T:</a:t>
            </a:r>
          </a:p>
          <a:p>
            <a:pPr lvl="0"/>
            <a:r>
              <a:rPr lang="en-GB" noProof="0"/>
              <a:t>E:</a:t>
            </a:r>
          </a:p>
        </p:txBody>
      </p:sp>
      <p:sp>
        <p:nvSpPr>
          <p:cNvPr id="16" name="Picture Placeholder 15">
            <a:extLst>
              <a:ext uri="{FF2B5EF4-FFF2-40B4-BE49-F238E27FC236}">
                <a16:creationId xmlns:a16="http://schemas.microsoft.com/office/drawing/2014/main" id="{24765B4D-19D5-4ED1-8F1C-3591B8D96BEB}"/>
              </a:ext>
            </a:extLst>
          </p:cNvPr>
          <p:cNvSpPr>
            <a:spLocks noGrp="1"/>
          </p:cNvSpPr>
          <p:nvPr>
            <p:ph type="pic" sz="quarter" idx="15" hasCustomPrompt="1"/>
          </p:nvPr>
        </p:nvSpPr>
        <p:spPr>
          <a:xfrm>
            <a:off x="7648576" y="1254788"/>
            <a:ext cx="829796" cy="1112866"/>
          </a:xfrm>
          <a:prstGeom prst="rect">
            <a:avLst/>
          </a:prstGeom>
        </p:spPr>
        <p:txBody>
          <a:bodyPr/>
          <a:lstStyle>
            <a:lvl1pPr marL="0" indent="0">
              <a:buNone/>
              <a:defRPr sz="900">
                <a:solidFill>
                  <a:schemeClr val="tx1"/>
                </a:solidFill>
                <a:latin typeface="+mj-lt"/>
              </a:defRPr>
            </a:lvl1pPr>
          </a:lstStyle>
          <a:p>
            <a:r>
              <a:rPr lang="de-DE" dirty="0" err="1"/>
              <a:t>Photo</a:t>
            </a:r>
            <a:endParaRPr lang="de-AT" dirty="0"/>
          </a:p>
        </p:txBody>
      </p:sp>
      <p:pic>
        <p:nvPicPr>
          <p:cNvPr id="17" name="Picture 2" descr="C:\Users\Gajic\Desktop\quoatation_signs_lindingerv2.png">
            <a:extLst>
              <a:ext uri="{FF2B5EF4-FFF2-40B4-BE49-F238E27FC236}">
                <a16:creationId xmlns:a16="http://schemas.microsoft.com/office/drawing/2014/main" id="{C89FC3CE-CD17-42EB-B710-043C5931F63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9591" b="80326"/>
          <a:stretch/>
        </p:blipFill>
        <p:spPr bwMode="auto">
          <a:xfrm>
            <a:off x="6295852" y="2820009"/>
            <a:ext cx="206287" cy="3333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9BE5BFFD-2B35-4142-95AC-6F56F3C5EA8B}"/>
              </a:ext>
            </a:extLst>
          </p:cNvPr>
          <p:cNvSpPr>
            <a:spLocks noGrp="1"/>
          </p:cNvSpPr>
          <p:nvPr>
            <p:ph type="body" sz="quarter" idx="16" hasCustomPrompt="1"/>
          </p:nvPr>
        </p:nvSpPr>
        <p:spPr>
          <a:xfrm>
            <a:off x="6201989" y="3266151"/>
            <a:ext cx="2276850" cy="838200"/>
          </a:xfrm>
          <a:prstGeom prst="rect">
            <a:avLst/>
          </a:prstGeom>
        </p:spPr>
        <p:txBody>
          <a:bodyPr/>
          <a:lstStyle>
            <a:lvl1pPr marL="0" indent="0">
              <a:buNone/>
              <a:defRPr sz="1200" i="1">
                <a:solidFill>
                  <a:schemeClr val="tx1"/>
                </a:solidFill>
                <a:latin typeface="Verdana" panose="020B0604030504040204" pitchFamily="34" charset="0"/>
                <a:ea typeface="Verdana" panose="020B0604030504040204" pitchFamily="34" charset="0"/>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GB" noProof="0"/>
              <a:t>Quote</a:t>
            </a:r>
          </a:p>
        </p:txBody>
      </p:sp>
      <p:sp>
        <p:nvSpPr>
          <p:cNvPr id="13" name="Rechteck 1">
            <a:extLst>
              <a:ext uri="{FF2B5EF4-FFF2-40B4-BE49-F238E27FC236}">
                <a16:creationId xmlns:a16="http://schemas.microsoft.com/office/drawing/2014/main" id="{B2253462-1EE6-4E77-9BC3-337D9962B3BB}"/>
              </a:ext>
            </a:extLst>
          </p:cNvPr>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18" name="Grafik 6" descr="schoenherr-logo-grey-CMYK.gif">
            <a:extLst>
              <a:ext uri="{FF2B5EF4-FFF2-40B4-BE49-F238E27FC236}">
                <a16:creationId xmlns:a16="http://schemas.microsoft.com/office/drawing/2014/main" id="{94A196B3-0589-48E8-8B71-A5F240FC4666}"/>
              </a:ext>
            </a:extLst>
          </p:cNvPr>
          <p:cNvPicPr>
            <a:picLocks noChangeAspect="1"/>
          </p:cNvPicPr>
          <p:nvPr userDrawn="1"/>
        </p:nvPicPr>
        <p:blipFill>
          <a:blip r:embed="rId3" cstate="print"/>
          <a:stretch>
            <a:fillRect/>
          </a:stretch>
        </p:blipFill>
        <p:spPr>
          <a:xfrm>
            <a:off x="3898800" y="6346800"/>
            <a:ext cx="1332000" cy="190516"/>
          </a:xfrm>
          <a:prstGeom prst="rect">
            <a:avLst/>
          </a:prstGeom>
        </p:spPr>
      </p:pic>
      <p:sp>
        <p:nvSpPr>
          <p:cNvPr id="19" name="Textfeld 5">
            <a:extLst>
              <a:ext uri="{FF2B5EF4-FFF2-40B4-BE49-F238E27FC236}">
                <a16:creationId xmlns:a16="http://schemas.microsoft.com/office/drawing/2014/main" id="{BF26F696-C633-446C-923B-FAB1428C1415}"/>
              </a:ext>
            </a:extLst>
          </p:cNvPr>
          <p:cNvSpPr txBox="1"/>
          <p:nvPr userDrawn="1"/>
        </p:nvSpPr>
        <p:spPr>
          <a:xfrm>
            <a:off x="381001" y="6346800"/>
            <a:ext cx="2016224" cy="215444"/>
          </a:xfrm>
          <a:prstGeom prst="rect">
            <a:avLst/>
          </a:prstGeom>
          <a:noFill/>
        </p:spPr>
        <p:txBody>
          <a:bodyPr wrap="square" rtlCol="0">
            <a:spAutoFit/>
          </a:bodyPr>
          <a:lstStyle/>
          <a:p>
            <a:r>
              <a:rPr lang="en-GB" sz="800" noProof="0">
                <a:latin typeface="Century Gothic" pitchFamily="34" charset="0"/>
              </a:rPr>
              <a:t>© Schoenherr 2022</a:t>
            </a:r>
          </a:p>
        </p:txBody>
      </p:sp>
      <p:grpSp>
        <p:nvGrpSpPr>
          <p:cNvPr id="21" name="Group 20">
            <a:extLst>
              <a:ext uri="{FF2B5EF4-FFF2-40B4-BE49-F238E27FC236}">
                <a16:creationId xmlns:a16="http://schemas.microsoft.com/office/drawing/2014/main" id="{1552F669-7BB9-404F-A48C-4C51A2BB9BB1}"/>
              </a:ext>
            </a:extLst>
          </p:cNvPr>
          <p:cNvGrpSpPr/>
          <p:nvPr userDrawn="1"/>
        </p:nvGrpSpPr>
        <p:grpSpPr>
          <a:xfrm>
            <a:off x="423676" y="979096"/>
            <a:ext cx="8309162" cy="144000"/>
            <a:chOff x="423676" y="979096"/>
            <a:chExt cx="8309162" cy="144000"/>
          </a:xfrm>
        </p:grpSpPr>
        <p:cxnSp>
          <p:nvCxnSpPr>
            <p:cNvPr id="22" name="Straight Connector 21">
              <a:extLst>
                <a:ext uri="{FF2B5EF4-FFF2-40B4-BE49-F238E27FC236}">
                  <a16:creationId xmlns:a16="http://schemas.microsoft.com/office/drawing/2014/main" id="{F67EF9A6-D1B8-411E-902E-2B92142E9269}"/>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7C9F3F45-E616-4A5F-A675-7E1851016C92}"/>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el 1">
            <a:extLst>
              <a:ext uri="{FF2B5EF4-FFF2-40B4-BE49-F238E27FC236}">
                <a16:creationId xmlns:a16="http://schemas.microsoft.com/office/drawing/2014/main" id="{7A0F64BB-C315-40E5-BA2D-20E131924399}"/>
              </a:ext>
            </a:extLst>
          </p:cNvPr>
          <p:cNvSpPr>
            <a:spLocks noGrp="1"/>
          </p:cNvSpPr>
          <p:nvPr>
            <p:ph type="ctrTitle" hasCustomPrompt="1"/>
          </p:nvPr>
        </p:nvSpPr>
        <p:spPr>
          <a:xfrm>
            <a:off x="378853" y="546570"/>
            <a:ext cx="8097370"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182553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ffice">
    <p:spTree>
      <p:nvGrpSpPr>
        <p:cNvPr id="1" name=""/>
        <p:cNvGrpSpPr/>
        <p:nvPr/>
      </p:nvGrpSpPr>
      <p:grpSpPr>
        <a:xfrm>
          <a:off x="0" y="0"/>
          <a:ext cx="0" cy="0"/>
          <a:chOff x="0" y="0"/>
          <a:chExt cx="0" cy="0"/>
        </a:xfrm>
      </p:grpSpPr>
      <p:pic>
        <p:nvPicPr>
          <p:cNvPr id="10" name="Picture 2" descr="C:\Users\Gajic\Desktop\quoatation_signs_lindingerv2.png">
            <a:extLst>
              <a:ext uri="{FF2B5EF4-FFF2-40B4-BE49-F238E27FC236}">
                <a16:creationId xmlns:a16="http://schemas.microsoft.com/office/drawing/2014/main" id="{388518F0-45A8-4024-9DAD-1EE27F3AA6F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9591" b="80326"/>
          <a:stretch/>
        </p:blipFill>
        <p:spPr bwMode="auto">
          <a:xfrm>
            <a:off x="470474" y="3495344"/>
            <a:ext cx="206287" cy="3333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170C88D6-3616-4804-994B-A520603C9990}"/>
              </a:ext>
            </a:extLst>
          </p:cNvPr>
          <p:cNvSpPr>
            <a:spLocks noGrp="1"/>
          </p:cNvSpPr>
          <p:nvPr>
            <p:ph type="body" sz="quarter" idx="16" hasCustomPrompt="1"/>
          </p:nvPr>
        </p:nvSpPr>
        <p:spPr>
          <a:xfrm>
            <a:off x="381001" y="3941486"/>
            <a:ext cx="2291510" cy="838200"/>
          </a:xfrm>
          <a:prstGeom prst="rect">
            <a:avLst/>
          </a:prstGeom>
        </p:spPr>
        <p:txBody>
          <a:bodyPr/>
          <a:lstStyle>
            <a:lvl1pPr marL="0" indent="0">
              <a:buNone/>
              <a:defRPr sz="1200" i="1">
                <a:solidFill>
                  <a:schemeClr val="tx1"/>
                </a:solidFill>
                <a:latin typeface="Verdana" panose="020B0604030504040204" pitchFamily="34" charset="0"/>
                <a:ea typeface="Verdana" panose="020B0604030504040204" pitchFamily="34" charset="0"/>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GB" noProof="0"/>
              <a:t>Quote</a:t>
            </a:r>
          </a:p>
        </p:txBody>
      </p:sp>
      <p:sp>
        <p:nvSpPr>
          <p:cNvPr id="14" name="Picture Placeholder 13">
            <a:extLst>
              <a:ext uri="{FF2B5EF4-FFF2-40B4-BE49-F238E27FC236}">
                <a16:creationId xmlns:a16="http://schemas.microsoft.com/office/drawing/2014/main" id="{C8924C5F-9D33-4652-870B-84F78EC94F38}"/>
              </a:ext>
            </a:extLst>
          </p:cNvPr>
          <p:cNvSpPr>
            <a:spLocks noGrp="1"/>
          </p:cNvSpPr>
          <p:nvPr>
            <p:ph type="pic" sz="quarter" idx="17" hasCustomPrompt="1"/>
          </p:nvPr>
        </p:nvSpPr>
        <p:spPr>
          <a:xfrm>
            <a:off x="3598863" y="1793888"/>
            <a:ext cx="5545137" cy="4089400"/>
          </a:xfrm>
          <a:prstGeom prst="rect">
            <a:avLst/>
          </a:prstGeom>
        </p:spPr>
        <p:txBody>
          <a:bodyPr/>
          <a:lstStyle>
            <a:lvl1pPr marL="0" indent="0">
              <a:buNone/>
              <a:defRPr>
                <a:solidFill>
                  <a:schemeClr val="tx1"/>
                </a:solidFill>
                <a:latin typeface="+mj-lt"/>
              </a:defRPr>
            </a:lvl1pPr>
          </a:lstStyle>
          <a:p>
            <a:r>
              <a:rPr lang="de-DE" dirty="0" err="1"/>
              <a:t>map</a:t>
            </a:r>
            <a:endParaRPr lang="de-AT" dirty="0"/>
          </a:p>
        </p:txBody>
      </p:sp>
      <p:sp>
        <p:nvSpPr>
          <p:cNvPr id="7" name="Inhaltsplatzhalter 8">
            <a:extLst>
              <a:ext uri="{FF2B5EF4-FFF2-40B4-BE49-F238E27FC236}">
                <a16:creationId xmlns:a16="http://schemas.microsoft.com/office/drawing/2014/main" id="{4B136844-3DC0-49BB-942F-827E62721656}"/>
              </a:ext>
            </a:extLst>
          </p:cNvPr>
          <p:cNvSpPr>
            <a:spLocks noGrp="1"/>
          </p:cNvSpPr>
          <p:nvPr>
            <p:ph sz="quarter" idx="13" hasCustomPrompt="1"/>
          </p:nvPr>
        </p:nvSpPr>
        <p:spPr>
          <a:xfrm>
            <a:off x="381001" y="1378090"/>
            <a:ext cx="5304904" cy="1853149"/>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2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a:t>Text</a:t>
            </a:r>
          </a:p>
        </p:txBody>
      </p:sp>
      <p:sp>
        <p:nvSpPr>
          <p:cNvPr id="13" name="Rechteck 1">
            <a:extLst>
              <a:ext uri="{FF2B5EF4-FFF2-40B4-BE49-F238E27FC236}">
                <a16:creationId xmlns:a16="http://schemas.microsoft.com/office/drawing/2014/main" id="{75B47967-0875-43DB-ADDE-BF68CA3A5FC8}"/>
              </a:ext>
            </a:extLst>
          </p:cNvPr>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18" name="Grafik 6" descr="schoenherr-logo-grey-CMYK.gif">
            <a:extLst>
              <a:ext uri="{FF2B5EF4-FFF2-40B4-BE49-F238E27FC236}">
                <a16:creationId xmlns:a16="http://schemas.microsoft.com/office/drawing/2014/main" id="{5B650C86-9FC6-426A-9040-E77BDF134D6F}"/>
              </a:ext>
            </a:extLst>
          </p:cNvPr>
          <p:cNvPicPr>
            <a:picLocks noChangeAspect="1"/>
          </p:cNvPicPr>
          <p:nvPr userDrawn="1"/>
        </p:nvPicPr>
        <p:blipFill>
          <a:blip r:embed="rId3" cstate="print"/>
          <a:stretch>
            <a:fillRect/>
          </a:stretch>
        </p:blipFill>
        <p:spPr>
          <a:xfrm>
            <a:off x="3898800" y="6345614"/>
            <a:ext cx="1332000" cy="190516"/>
          </a:xfrm>
          <a:prstGeom prst="rect">
            <a:avLst/>
          </a:prstGeom>
        </p:spPr>
      </p:pic>
      <p:sp>
        <p:nvSpPr>
          <p:cNvPr id="19" name="Textfeld 5">
            <a:extLst>
              <a:ext uri="{FF2B5EF4-FFF2-40B4-BE49-F238E27FC236}">
                <a16:creationId xmlns:a16="http://schemas.microsoft.com/office/drawing/2014/main" id="{9DA34BCE-D5E6-4CFC-9DB7-6507963610B0}"/>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grpSp>
        <p:nvGrpSpPr>
          <p:cNvPr id="12" name="Group 11">
            <a:extLst>
              <a:ext uri="{FF2B5EF4-FFF2-40B4-BE49-F238E27FC236}">
                <a16:creationId xmlns:a16="http://schemas.microsoft.com/office/drawing/2014/main" id="{C180CEB0-A479-4799-B4DE-7905C397EF40}"/>
              </a:ext>
            </a:extLst>
          </p:cNvPr>
          <p:cNvGrpSpPr/>
          <p:nvPr userDrawn="1"/>
        </p:nvGrpSpPr>
        <p:grpSpPr>
          <a:xfrm>
            <a:off x="423676" y="979096"/>
            <a:ext cx="8309162" cy="144000"/>
            <a:chOff x="423676" y="979096"/>
            <a:chExt cx="8309162" cy="144000"/>
          </a:xfrm>
        </p:grpSpPr>
        <p:cxnSp>
          <p:nvCxnSpPr>
            <p:cNvPr id="15" name="Straight Connector 14">
              <a:extLst>
                <a:ext uri="{FF2B5EF4-FFF2-40B4-BE49-F238E27FC236}">
                  <a16:creationId xmlns:a16="http://schemas.microsoft.com/office/drawing/2014/main" id="{FCDCFC63-B8B8-411F-8165-092CBE47ED32}"/>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50075C4-DC8C-463A-912F-E78AA0557AA6}"/>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el 1">
            <a:extLst>
              <a:ext uri="{FF2B5EF4-FFF2-40B4-BE49-F238E27FC236}">
                <a16:creationId xmlns:a16="http://schemas.microsoft.com/office/drawing/2014/main" id="{3C5A223A-578A-4632-B43D-28339E3C34D3}"/>
              </a:ext>
            </a:extLst>
          </p:cNvPr>
          <p:cNvSpPr>
            <a:spLocks noGrp="1"/>
          </p:cNvSpPr>
          <p:nvPr>
            <p:ph type="ctrTitle" hasCustomPrompt="1"/>
          </p:nvPr>
        </p:nvSpPr>
        <p:spPr>
          <a:xfrm>
            <a:off x="378853" y="546570"/>
            <a:ext cx="8097370"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104179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2" name="Inhaltsplatzhalter 21"/>
          <p:cNvSpPr>
            <a:spLocks noGrp="1"/>
          </p:cNvSpPr>
          <p:nvPr>
            <p:ph sz="quarter" idx="16" hasCustomPrompt="1"/>
          </p:nvPr>
        </p:nvSpPr>
        <p:spPr>
          <a:xfrm>
            <a:off x="1836000" y="1643016"/>
            <a:ext cx="6642371" cy="4413469"/>
          </a:xfrm>
          <a:prstGeom prst="rect">
            <a:avLst/>
          </a:prstGeom>
        </p:spPr>
        <p:txBody>
          <a:bodyPr/>
          <a:lstStyle>
            <a:lvl1pPr marL="0" indent="0">
              <a:buNone/>
              <a:defRPr sz="1600">
                <a:solidFill>
                  <a:schemeClr val="tx1"/>
                </a:solidFill>
                <a:latin typeface="Verdana" panose="020B0604030504040204" pitchFamily="34" charset="0"/>
                <a:ea typeface="Verdana" panose="020B0604030504040204" pitchFamily="34" charset="0"/>
              </a:defRPr>
            </a:lvl1pPr>
          </a:lstStyle>
          <a:p>
            <a:pPr lvl="0"/>
            <a:r>
              <a:rPr lang="en-GB" noProof="0"/>
              <a:t>contact data</a:t>
            </a:r>
          </a:p>
        </p:txBody>
      </p:sp>
      <p:sp>
        <p:nvSpPr>
          <p:cNvPr id="5" name="Bildplatzhalter 4"/>
          <p:cNvSpPr>
            <a:spLocks noGrp="1"/>
          </p:cNvSpPr>
          <p:nvPr>
            <p:ph type="pic" sz="quarter" idx="17" hasCustomPrompt="1"/>
          </p:nvPr>
        </p:nvSpPr>
        <p:spPr>
          <a:xfrm>
            <a:off x="0" y="1283015"/>
            <a:ext cx="1835696" cy="5574985"/>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r>
              <a:rPr lang="de-AT" dirty="0" err="1"/>
              <a:t>add</a:t>
            </a:r>
            <a:r>
              <a:rPr lang="de-AT" dirty="0"/>
              <a:t> </a:t>
            </a:r>
            <a:r>
              <a:rPr lang="de-AT" dirty="0" err="1"/>
              <a:t>picture</a:t>
            </a:r>
            <a:r>
              <a:rPr lang="de-AT" dirty="0"/>
              <a:t> </a:t>
            </a:r>
            <a:r>
              <a:rPr lang="de-AT" dirty="0" err="1"/>
              <a:t>here</a:t>
            </a:r>
            <a:endParaRPr lang="de-AT" dirty="0"/>
          </a:p>
        </p:txBody>
      </p:sp>
      <p:sp>
        <p:nvSpPr>
          <p:cNvPr id="9" name="Rechteck 1">
            <a:extLst>
              <a:ext uri="{FF2B5EF4-FFF2-40B4-BE49-F238E27FC236}">
                <a16:creationId xmlns:a16="http://schemas.microsoft.com/office/drawing/2014/main" id="{73FD6268-3C94-40E8-BCC0-2ADAB057FB74}"/>
              </a:ext>
            </a:extLst>
          </p:cNvPr>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11" name="Grafik 6" descr="schoenherr-logo-grey-CMYK.gif">
            <a:extLst>
              <a:ext uri="{FF2B5EF4-FFF2-40B4-BE49-F238E27FC236}">
                <a16:creationId xmlns:a16="http://schemas.microsoft.com/office/drawing/2014/main" id="{47B73A0A-DA4B-4E9B-A64B-4B2C465A9238}"/>
              </a:ext>
            </a:extLst>
          </p:cNvPr>
          <p:cNvPicPr>
            <a:picLocks noChangeAspect="1"/>
          </p:cNvPicPr>
          <p:nvPr userDrawn="1"/>
        </p:nvPicPr>
        <p:blipFill>
          <a:blip r:embed="rId2" cstate="print"/>
          <a:stretch>
            <a:fillRect/>
          </a:stretch>
        </p:blipFill>
        <p:spPr>
          <a:xfrm>
            <a:off x="3898800" y="6345614"/>
            <a:ext cx="1332000" cy="190516"/>
          </a:xfrm>
          <a:prstGeom prst="rect">
            <a:avLst/>
          </a:prstGeom>
        </p:spPr>
      </p:pic>
      <p:grpSp>
        <p:nvGrpSpPr>
          <p:cNvPr id="10" name="Group 9">
            <a:extLst>
              <a:ext uri="{FF2B5EF4-FFF2-40B4-BE49-F238E27FC236}">
                <a16:creationId xmlns:a16="http://schemas.microsoft.com/office/drawing/2014/main" id="{752E5046-6615-4962-BBC9-2BB91C0E53D3}"/>
              </a:ext>
            </a:extLst>
          </p:cNvPr>
          <p:cNvGrpSpPr/>
          <p:nvPr userDrawn="1"/>
        </p:nvGrpSpPr>
        <p:grpSpPr>
          <a:xfrm>
            <a:off x="423676" y="979096"/>
            <a:ext cx="8309162" cy="144000"/>
            <a:chOff x="423676" y="979096"/>
            <a:chExt cx="8309162" cy="144000"/>
          </a:xfrm>
        </p:grpSpPr>
        <p:cxnSp>
          <p:nvCxnSpPr>
            <p:cNvPr id="12" name="Straight Connector 11">
              <a:extLst>
                <a:ext uri="{FF2B5EF4-FFF2-40B4-BE49-F238E27FC236}">
                  <a16:creationId xmlns:a16="http://schemas.microsoft.com/office/drawing/2014/main" id="{B0A2F7A7-0B19-4C6F-8D76-CB019A48AC8D}"/>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174502B-5FE5-4E76-BB66-7DE1BB16D023}"/>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el 1">
            <a:extLst>
              <a:ext uri="{FF2B5EF4-FFF2-40B4-BE49-F238E27FC236}">
                <a16:creationId xmlns:a16="http://schemas.microsoft.com/office/drawing/2014/main" id="{FA59167D-4963-4578-A302-4EF1C6F7008F}"/>
              </a:ext>
            </a:extLst>
          </p:cNvPr>
          <p:cNvSpPr>
            <a:spLocks noGrp="1"/>
          </p:cNvSpPr>
          <p:nvPr>
            <p:ph type="ctrTitle" hasCustomPrompt="1"/>
          </p:nvPr>
        </p:nvSpPr>
        <p:spPr>
          <a:xfrm>
            <a:off x="378853" y="546570"/>
            <a:ext cx="8097370"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28013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E9512794-7EA1-44DA-835D-4207F80F6D23}"/>
              </a:ext>
            </a:extLst>
          </p:cNvPr>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6" name="Grafik 6" descr="schoenherr-logo-grey-CMYK.gif">
            <a:extLst>
              <a:ext uri="{FF2B5EF4-FFF2-40B4-BE49-F238E27FC236}">
                <a16:creationId xmlns:a16="http://schemas.microsoft.com/office/drawing/2014/main" id="{E93C1F87-8857-4656-AFDF-BD78D0A7D976}"/>
              </a:ext>
            </a:extLst>
          </p:cNvPr>
          <p:cNvPicPr>
            <a:picLocks noChangeAspect="1"/>
          </p:cNvPicPr>
          <p:nvPr userDrawn="1"/>
        </p:nvPicPr>
        <p:blipFill>
          <a:blip r:embed="rId2" cstate="print"/>
          <a:stretch>
            <a:fillRect/>
          </a:stretch>
        </p:blipFill>
        <p:spPr>
          <a:xfrm>
            <a:off x="3898800" y="6345614"/>
            <a:ext cx="1332000" cy="190516"/>
          </a:xfrm>
          <a:prstGeom prst="rect">
            <a:avLst/>
          </a:prstGeom>
        </p:spPr>
      </p:pic>
      <p:sp>
        <p:nvSpPr>
          <p:cNvPr id="7" name="Textfeld 5">
            <a:extLst>
              <a:ext uri="{FF2B5EF4-FFF2-40B4-BE49-F238E27FC236}">
                <a16:creationId xmlns:a16="http://schemas.microsoft.com/office/drawing/2014/main" id="{7CAC5299-46D9-4475-8787-F15B05AA3059}"/>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
        <p:nvSpPr>
          <p:cNvPr id="3" name="Picture Placeholder 2">
            <a:extLst>
              <a:ext uri="{FF2B5EF4-FFF2-40B4-BE49-F238E27FC236}">
                <a16:creationId xmlns:a16="http://schemas.microsoft.com/office/drawing/2014/main" id="{76EFB981-E403-4E3F-BE23-B0FA97EC3BDC}"/>
              </a:ext>
            </a:extLst>
          </p:cNvPr>
          <p:cNvSpPr>
            <a:spLocks noGrp="1"/>
          </p:cNvSpPr>
          <p:nvPr>
            <p:ph type="pic" sz="quarter" idx="10" hasCustomPrompt="1"/>
          </p:nvPr>
        </p:nvSpPr>
        <p:spPr>
          <a:xfrm>
            <a:off x="3990975" y="1135217"/>
            <a:ext cx="598086" cy="589151"/>
          </a:xfrm>
          <a:prstGeom prst="flowChartConnector">
            <a:avLst/>
          </a:prstGeom>
        </p:spPr>
        <p:txBody>
          <a:bodyPr/>
          <a:lstStyle>
            <a:lvl1pPr marL="0" indent="0">
              <a:buNone/>
              <a:defRPr sz="800"/>
            </a:lvl1pPr>
          </a:lstStyle>
          <a:p>
            <a:r>
              <a:rPr lang="de-DE" dirty="0" err="1"/>
              <a:t>image</a:t>
            </a:r>
            <a:endParaRPr lang="de-DE" dirty="0"/>
          </a:p>
        </p:txBody>
      </p:sp>
      <p:sp>
        <p:nvSpPr>
          <p:cNvPr id="10" name="Text Placeholder 9">
            <a:extLst>
              <a:ext uri="{FF2B5EF4-FFF2-40B4-BE49-F238E27FC236}">
                <a16:creationId xmlns:a16="http://schemas.microsoft.com/office/drawing/2014/main" id="{86922738-BC61-4E0F-A655-2F2953C716C2}"/>
              </a:ext>
            </a:extLst>
          </p:cNvPr>
          <p:cNvSpPr>
            <a:spLocks noGrp="1"/>
          </p:cNvSpPr>
          <p:nvPr>
            <p:ph type="body" sz="quarter" idx="11" hasCustomPrompt="1"/>
          </p:nvPr>
        </p:nvSpPr>
        <p:spPr>
          <a:xfrm>
            <a:off x="3990974" y="1751361"/>
            <a:ext cx="4122187" cy="188445"/>
          </a:xfrm>
          <a:prstGeom prst="rect">
            <a:avLst/>
          </a:prstGeom>
        </p:spPr>
        <p:txBody>
          <a:bodyPr/>
          <a:lstStyle>
            <a:lvl1pPr marL="0" indent="0">
              <a:buNone/>
              <a:defRPr sz="800"/>
            </a:lvl1pPr>
            <a:lvl2pPr>
              <a:defRPr sz="1000"/>
            </a:lvl2pPr>
            <a:lvl3pPr>
              <a:defRPr sz="1000"/>
            </a:lvl3pPr>
            <a:lvl4pPr>
              <a:defRPr sz="1000"/>
            </a:lvl4pPr>
            <a:lvl5pPr>
              <a:defRPr sz="1000"/>
            </a:lvl5pPr>
          </a:lstStyle>
          <a:p>
            <a:pPr lvl="0"/>
            <a:r>
              <a:rPr lang="en-GB" noProof="0"/>
              <a:t>First last name | Position | Practice</a:t>
            </a:r>
          </a:p>
        </p:txBody>
      </p:sp>
      <p:grpSp>
        <p:nvGrpSpPr>
          <p:cNvPr id="17" name="docshapegroup90">
            <a:extLst>
              <a:ext uri="{FF2B5EF4-FFF2-40B4-BE49-F238E27FC236}">
                <a16:creationId xmlns:a16="http://schemas.microsoft.com/office/drawing/2014/main" id="{88AA8F39-30DE-4B0E-9646-FC71729DCEE4}"/>
              </a:ext>
            </a:extLst>
          </p:cNvPr>
          <p:cNvGrpSpPr>
            <a:grpSpLocks/>
          </p:cNvGrpSpPr>
          <p:nvPr userDrawn="1"/>
        </p:nvGrpSpPr>
        <p:grpSpPr bwMode="auto">
          <a:xfrm>
            <a:off x="0" y="3654275"/>
            <a:ext cx="4371097" cy="329565"/>
            <a:chOff x="0" y="0"/>
            <a:chExt cx="7295" cy="519"/>
          </a:xfrm>
        </p:grpSpPr>
        <p:pic>
          <p:nvPicPr>
            <p:cNvPr id="18" name="docshape91">
              <a:extLst>
                <a:ext uri="{FF2B5EF4-FFF2-40B4-BE49-F238E27FC236}">
                  <a16:creationId xmlns:a16="http://schemas.microsoft.com/office/drawing/2014/main" id="{AAA65B8C-73FF-45CF-B891-3C6022CD14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5" y="0"/>
              <a:ext cx="51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ocshape92">
              <a:extLst>
                <a:ext uri="{FF2B5EF4-FFF2-40B4-BE49-F238E27FC236}">
                  <a16:creationId xmlns:a16="http://schemas.microsoft.com/office/drawing/2014/main" id="{1C4E0D16-5E1D-4008-9C1A-6B064CE6C00F}"/>
                </a:ext>
              </a:extLst>
            </p:cNvPr>
            <p:cNvSpPr>
              <a:spLocks noChangeArrowheads="1"/>
            </p:cNvSpPr>
            <p:nvPr userDrawn="1"/>
          </p:nvSpPr>
          <p:spPr bwMode="auto">
            <a:xfrm>
              <a:off x="0" y="254"/>
              <a:ext cx="670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pic>
        <p:nvPicPr>
          <p:cNvPr id="22" name="image28.png">
            <a:extLst>
              <a:ext uri="{FF2B5EF4-FFF2-40B4-BE49-F238E27FC236}">
                <a16:creationId xmlns:a16="http://schemas.microsoft.com/office/drawing/2014/main" id="{6A999274-A059-4AE9-9ACE-1578EBA8F8CF}"/>
              </a:ext>
            </a:extLst>
          </p:cNvPr>
          <p:cNvPicPr/>
          <p:nvPr userDrawn="1"/>
        </p:nvPicPr>
        <p:blipFill>
          <a:blip r:embed="rId4" cstate="print"/>
          <a:stretch>
            <a:fillRect/>
          </a:stretch>
        </p:blipFill>
        <p:spPr>
          <a:xfrm>
            <a:off x="8574546" y="3716833"/>
            <a:ext cx="171450" cy="171450"/>
          </a:xfrm>
          <a:prstGeom prst="rect">
            <a:avLst/>
          </a:prstGeom>
        </p:spPr>
      </p:pic>
      <p:cxnSp>
        <p:nvCxnSpPr>
          <p:cNvPr id="24" name="Straight Connector 23">
            <a:extLst>
              <a:ext uri="{FF2B5EF4-FFF2-40B4-BE49-F238E27FC236}">
                <a16:creationId xmlns:a16="http://schemas.microsoft.com/office/drawing/2014/main" id="{1E2816DD-5940-435C-BE39-593AEBBA99BF}"/>
              </a:ext>
            </a:extLst>
          </p:cNvPr>
          <p:cNvCxnSpPr/>
          <p:nvPr userDrawn="1"/>
        </p:nvCxnSpPr>
        <p:spPr>
          <a:xfrm>
            <a:off x="4426721" y="3815565"/>
            <a:ext cx="4122187"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 Placeholder 27">
            <a:extLst>
              <a:ext uri="{FF2B5EF4-FFF2-40B4-BE49-F238E27FC236}">
                <a16:creationId xmlns:a16="http://schemas.microsoft.com/office/drawing/2014/main" id="{489BA4C1-EEA0-4786-A63D-D0CD509CC93E}"/>
              </a:ext>
            </a:extLst>
          </p:cNvPr>
          <p:cNvSpPr>
            <a:spLocks noGrp="1"/>
          </p:cNvSpPr>
          <p:nvPr>
            <p:ph type="body" sz="quarter" idx="15" hasCustomPrompt="1"/>
          </p:nvPr>
        </p:nvSpPr>
        <p:spPr>
          <a:xfrm>
            <a:off x="3990973" y="2144087"/>
            <a:ext cx="1631505" cy="560580"/>
          </a:xfrm>
          <a:prstGeom prst="rect">
            <a:avLst/>
          </a:prstGeom>
        </p:spPr>
        <p:txBody>
          <a:bodyPr/>
          <a:lstStyle>
            <a:lvl1pPr marL="0" indent="0">
              <a:buNone/>
              <a:defRPr sz="1600"/>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We'll take your business</a:t>
            </a:r>
          </a:p>
          <a:p>
            <a:pPr lvl="0"/>
            <a:endParaRPr lang="en-GB" dirty="0"/>
          </a:p>
        </p:txBody>
      </p:sp>
      <p:sp>
        <p:nvSpPr>
          <p:cNvPr id="29" name="Text Placeholder 27">
            <a:extLst>
              <a:ext uri="{FF2B5EF4-FFF2-40B4-BE49-F238E27FC236}">
                <a16:creationId xmlns:a16="http://schemas.microsoft.com/office/drawing/2014/main" id="{147F1E6E-1493-4A2C-9C7C-D43E6FC7ED69}"/>
              </a:ext>
            </a:extLst>
          </p:cNvPr>
          <p:cNvSpPr>
            <a:spLocks noGrp="1"/>
          </p:cNvSpPr>
          <p:nvPr>
            <p:ph type="body" sz="quarter" idx="16" hasCustomPrompt="1"/>
          </p:nvPr>
        </p:nvSpPr>
        <p:spPr>
          <a:xfrm>
            <a:off x="3999501" y="2643303"/>
            <a:ext cx="1631505" cy="560580"/>
          </a:xfrm>
          <a:prstGeom prst="rect">
            <a:avLst/>
          </a:prstGeom>
        </p:spPr>
        <p:txBody>
          <a:bodyPr/>
          <a:lstStyle>
            <a:lvl1pPr marL="0" indent="0">
              <a:buNone/>
              <a:defRPr sz="1600">
                <a:solidFill>
                  <a:schemeClr val="accent2"/>
                </a:solidFill>
              </a:defRPr>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further.</a:t>
            </a:r>
          </a:p>
          <a:p>
            <a:pPr lvl="0"/>
            <a:endParaRPr lang="en-GB" dirty="0"/>
          </a:p>
        </p:txBody>
      </p:sp>
      <p:sp>
        <p:nvSpPr>
          <p:cNvPr id="30" name="Text Placeholder 27">
            <a:extLst>
              <a:ext uri="{FF2B5EF4-FFF2-40B4-BE49-F238E27FC236}">
                <a16:creationId xmlns:a16="http://schemas.microsoft.com/office/drawing/2014/main" id="{3F5ACB7D-AD43-4754-B379-B381C0B505CB}"/>
              </a:ext>
            </a:extLst>
          </p:cNvPr>
          <p:cNvSpPr>
            <a:spLocks noGrp="1"/>
          </p:cNvSpPr>
          <p:nvPr>
            <p:ph type="body" sz="quarter" idx="17" hasCustomPrompt="1"/>
          </p:nvPr>
        </p:nvSpPr>
        <p:spPr>
          <a:xfrm>
            <a:off x="4025564" y="3287527"/>
            <a:ext cx="1631505" cy="560580"/>
          </a:xfrm>
          <a:prstGeom prst="rect">
            <a:avLst/>
          </a:prstGeom>
        </p:spPr>
        <p:txBody>
          <a:bodyPr/>
          <a:lstStyle>
            <a:lvl1pPr marL="0" indent="0">
              <a:buNone/>
              <a:defRPr sz="1200">
                <a:solidFill>
                  <a:schemeClr val="tx1">
                    <a:lumMod val="50000"/>
                  </a:schemeClr>
                </a:solidFill>
              </a:defRPr>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Call us</a:t>
            </a:r>
          </a:p>
        </p:txBody>
      </p:sp>
      <p:sp>
        <p:nvSpPr>
          <p:cNvPr id="31" name="Text Placeholder 27">
            <a:extLst>
              <a:ext uri="{FF2B5EF4-FFF2-40B4-BE49-F238E27FC236}">
                <a16:creationId xmlns:a16="http://schemas.microsoft.com/office/drawing/2014/main" id="{205FE161-4377-471C-82C6-31E0A8AD616F}"/>
              </a:ext>
            </a:extLst>
          </p:cNvPr>
          <p:cNvSpPr>
            <a:spLocks noGrp="1"/>
          </p:cNvSpPr>
          <p:nvPr>
            <p:ph type="body" sz="quarter" idx="18" hasCustomPrompt="1"/>
          </p:nvPr>
        </p:nvSpPr>
        <p:spPr>
          <a:xfrm>
            <a:off x="3999501" y="4136881"/>
            <a:ext cx="1631505" cy="310515"/>
          </a:xfrm>
          <a:prstGeom prst="rect">
            <a:avLst/>
          </a:prstGeom>
        </p:spPr>
        <p:txBody>
          <a:bodyPr/>
          <a:lstStyle>
            <a:lvl1pPr marL="0" indent="0">
              <a:buNone/>
              <a:defRPr sz="1200">
                <a:solidFill>
                  <a:schemeClr val="tx1">
                    <a:lumMod val="50000"/>
                  </a:schemeClr>
                </a:solidFill>
              </a:defRPr>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Tel.: </a:t>
            </a:r>
          </a:p>
          <a:p>
            <a:pPr lvl="0"/>
            <a:endParaRPr lang="en-GB" dirty="0"/>
          </a:p>
        </p:txBody>
      </p:sp>
    </p:spTree>
    <p:extLst>
      <p:ext uri="{BB962C8B-B14F-4D97-AF65-F5344CB8AC3E}">
        <p14:creationId xmlns:p14="http://schemas.microsoft.com/office/powerpoint/2010/main" val="2377850220"/>
      </p:ext>
    </p:extLst>
  </p:cSld>
  <p:clrMapOvr>
    <a:masterClrMapping/>
  </p:clrMapOvr>
  <p:extLst>
    <p:ext uri="{DCECCB84-F9BA-43D5-87BE-67443E8EF086}">
      <p15:sldGuideLst xmlns:p15="http://schemas.microsoft.com/office/powerpoint/2012/main">
        <p15:guide id="1" pos="226" userDrawn="1">
          <p15:clr>
            <a:srgbClr val="FBAE40"/>
          </p15:clr>
        </p15:guide>
        <p15:guide id="2" pos="295" userDrawn="1">
          <p15:clr>
            <a:srgbClr val="FBAE40"/>
          </p15:clr>
        </p15:guide>
        <p15:guide id="3" pos="5352" userDrawn="1">
          <p15:clr>
            <a:srgbClr val="FBAE40"/>
          </p15:clr>
        </p15:guide>
        <p15:guide id="4" orient="horz" pos="845" userDrawn="1">
          <p15:clr>
            <a:srgbClr val="FBAE40"/>
          </p15:clr>
        </p15:guide>
        <p15:guide id="5" orient="horz" pos="1117" userDrawn="1">
          <p15:clr>
            <a:srgbClr val="FBAE40"/>
          </p15:clr>
        </p15:guide>
        <p15:guide id="6" pos="278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12" cstate="print"/>
          <a:stretch>
            <a:fillRect/>
          </a:stretch>
        </p:blipFill>
        <p:spPr>
          <a:xfrm>
            <a:off x="3897356" y="6257659"/>
            <a:ext cx="1353327" cy="195677"/>
          </a:xfrm>
          <a:prstGeom prst="rect">
            <a:avLst/>
          </a:prstGeom>
        </p:spPr>
      </p:pic>
    </p:spTree>
    <p:extLst>
      <p:ext uri="{BB962C8B-B14F-4D97-AF65-F5344CB8AC3E}">
        <p14:creationId xmlns:p14="http://schemas.microsoft.com/office/powerpoint/2010/main" val="90806468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65" r:id="rId4"/>
    <p:sldLayoutId id="2147483661" r:id="rId5"/>
    <p:sldLayoutId id="2147483662" r:id="rId6"/>
    <p:sldLayoutId id="2147483663" r:id="rId7"/>
    <p:sldLayoutId id="2147483659" r:id="rId8"/>
    <p:sldLayoutId id="2147483664" r:id="rId9"/>
    <p:sldLayoutId id="2147483660" r:id="rId10"/>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uria.europa.eu/juris/showPdf.jsf?text=&amp;docid=250161&amp;pageIndex=0&amp;doclang=DE&amp;mode=req&amp;dir=&amp;occ=first&amp;part=1&amp;cid=1120131"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schoenherr.eu/its-all-about-lawye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7BE96F-0E65-4422-A6DC-6076AEFC07D4}"/>
              </a:ext>
            </a:extLst>
          </p:cNvPr>
          <p:cNvPicPr/>
          <p:nvPr/>
        </p:nvPicPr>
        <p:blipFill rotWithShape="1">
          <a:blip r:embed="rId2" cstate="print">
            <a:extLst>
              <a:ext uri="{28A0092B-C50C-407E-A947-70E740481C1C}">
                <a14:useLocalDpi xmlns:a14="http://schemas.microsoft.com/office/drawing/2010/main" val="0"/>
              </a:ext>
            </a:extLst>
          </a:blip>
          <a:srcRect l="7277" t="8067" r="7277"/>
          <a:stretch/>
        </p:blipFill>
        <p:spPr bwMode="auto">
          <a:xfrm>
            <a:off x="0" y="589085"/>
            <a:ext cx="9144001" cy="552660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C8AD911-8A5F-4663-92A8-73DF3B99FBFF}"/>
              </a:ext>
            </a:extLst>
          </p:cNvPr>
          <p:cNvSpPr>
            <a:spLocks noGrp="1"/>
          </p:cNvSpPr>
          <p:nvPr>
            <p:ph type="title"/>
          </p:nvPr>
        </p:nvSpPr>
        <p:spPr>
          <a:xfrm>
            <a:off x="0" y="761361"/>
            <a:ext cx="4376057" cy="543698"/>
          </a:xfrm>
        </p:spPr>
        <p:txBody>
          <a:bodyPr/>
          <a:lstStyle/>
          <a:p>
            <a:r>
              <a:rPr lang="de-DE" sz="2400" b="1" dirty="0" err="1">
                <a:solidFill>
                  <a:srgbClr val="535455"/>
                </a:solidFill>
              </a:rPr>
              <a:t>Lawyering</a:t>
            </a:r>
            <a:br>
              <a:rPr lang="de-DE" sz="2400" b="1" dirty="0">
                <a:solidFill>
                  <a:srgbClr val="535455"/>
                </a:solidFill>
              </a:rPr>
            </a:br>
            <a:endParaRPr lang="en-GB" dirty="0"/>
          </a:p>
        </p:txBody>
      </p:sp>
      <p:sp>
        <p:nvSpPr>
          <p:cNvPr id="3" name="Text Placeholder 2">
            <a:extLst>
              <a:ext uri="{FF2B5EF4-FFF2-40B4-BE49-F238E27FC236}">
                <a16:creationId xmlns:a16="http://schemas.microsoft.com/office/drawing/2014/main" id="{6D15229C-749B-4C3F-B97B-132D16777FD1}"/>
              </a:ext>
            </a:extLst>
          </p:cNvPr>
          <p:cNvSpPr>
            <a:spLocks noGrp="1"/>
          </p:cNvSpPr>
          <p:nvPr>
            <p:ph type="body" idx="1"/>
          </p:nvPr>
        </p:nvSpPr>
        <p:spPr>
          <a:xfrm>
            <a:off x="-1" y="3832296"/>
            <a:ext cx="4376058" cy="460800"/>
          </a:xfrm>
        </p:spPr>
        <p:txBody>
          <a:bodyPr/>
          <a:lstStyle/>
          <a:p>
            <a:pPr lvl="0"/>
            <a:r>
              <a:rPr lang="de-AT" sz="2000" b="1" dirty="0">
                <a:solidFill>
                  <a:schemeClr val="accent2"/>
                </a:solidFill>
              </a:rPr>
              <a:t>Peter Konwitschka</a:t>
            </a:r>
            <a:endParaRPr lang="de-DE" sz="2000" b="1" dirty="0">
              <a:solidFill>
                <a:schemeClr val="accent2"/>
              </a:solidFill>
            </a:endParaRPr>
          </a:p>
          <a:p>
            <a:endParaRPr lang="de-AT" dirty="0"/>
          </a:p>
          <a:p>
            <a:endParaRPr lang="en-GB" dirty="0"/>
          </a:p>
        </p:txBody>
      </p:sp>
      <p:pic>
        <p:nvPicPr>
          <p:cNvPr id="6" name="Picture 3">
            <a:extLst>
              <a:ext uri="{FF2B5EF4-FFF2-40B4-BE49-F238E27FC236}">
                <a16:creationId xmlns:a16="http://schemas.microsoft.com/office/drawing/2014/main" id="{65D5491C-BA9C-4B95-BE17-21562836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5035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a:extLst>
              <a:ext uri="{FF2B5EF4-FFF2-40B4-BE49-F238E27FC236}">
                <a16:creationId xmlns:a16="http://schemas.microsoft.com/office/drawing/2014/main" id="{55B2405B-37B0-4294-9DA4-1200C4984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850243"/>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0F6CDF34-7B9F-4F5A-B874-6050E0BBC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9321" y="1742129"/>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64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78F-9EE7-431F-8962-27C04D523484}"/>
              </a:ext>
            </a:extLst>
          </p:cNvPr>
          <p:cNvSpPr>
            <a:spLocks noGrp="1"/>
          </p:cNvSpPr>
          <p:nvPr>
            <p:ph type="title"/>
          </p:nvPr>
        </p:nvSpPr>
        <p:spPr>
          <a:xfrm>
            <a:off x="0" y="965200"/>
            <a:ext cx="9144000" cy="2038146"/>
          </a:xfrm>
        </p:spPr>
        <p:txBody>
          <a:bodyPr/>
          <a:lstStyle/>
          <a:p>
            <a:br>
              <a:rPr lang="de-DE" sz="3000" dirty="0"/>
            </a:br>
            <a:br>
              <a:rPr lang="de-DE" sz="3000" dirty="0">
                <a:solidFill>
                  <a:srgbClr val="E20078"/>
                </a:solidFill>
              </a:rPr>
            </a:br>
            <a:r>
              <a:rPr lang="de-DE" sz="3000" dirty="0">
                <a:solidFill>
                  <a:srgbClr val="43525A"/>
                </a:solidFill>
              </a:rPr>
              <a:t>Prüfungstermin:</a:t>
            </a:r>
            <a:br>
              <a:rPr lang="de-DE" sz="3000" dirty="0">
                <a:solidFill>
                  <a:srgbClr val="43525A"/>
                </a:solidFill>
              </a:rPr>
            </a:br>
            <a:r>
              <a:rPr lang="de-DE" sz="3000" dirty="0">
                <a:solidFill>
                  <a:srgbClr val="E20078"/>
                </a:solidFill>
              </a:rPr>
              <a:t>23.06.2025</a:t>
            </a:r>
            <a:br>
              <a:rPr lang="de-DE" sz="3000" dirty="0">
                <a:solidFill>
                  <a:srgbClr val="E20078"/>
                </a:solidFill>
              </a:rPr>
            </a:br>
            <a:endParaRPr lang="de-AT" sz="3000" dirty="0"/>
          </a:p>
        </p:txBody>
      </p:sp>
      <p:sp>
        <p:nvSpPr>
          <p:cNvPr id="4" name="Text Placeholder 2">
            <a:extLst>
              <a:ext uri="{FF2B5EF4-FFF2-40B4-BE49-F238E27FC236}">
                <a16:creationId xmlns:a16="http://schemas.microsoft.com/office/drawing/2014/main" id="{04989CAD-5F33-4B5E-B919-215E8AB64205}"/>
              </a:ext>
            </a:extLst>
          </p:cNvPr>
          <p:cNvSpPr>
            <a:spLocks noGrp="1"/>
          </p:cNvSpPr>
          <p:nvPr>
            <p:ph type="body" idx="1"/>
          </p:nvPr>
        </p:nvSpPr>
        <p:spPr>
          <a:xfrm>
            <a:off x="0" y="3198813"/>
            <a:ext cx="4392613" cy="460375"/>
          </a:xfrm>
        </p:spPr>
        <p:txBody>
          <a:bodyPr/>
          <a:lstStyle/>
          <a:p>
            <a:r>
              <a:rPr lang="de-DE" dirty="0" err="1">
                <a:solidFill>
                  <a:schemeClr val="bg2">
                    <a:lumMod val="50000"/>
                  </a:schemeClr>
                </a:solidFill>
                <a:cs typeface="+mj-cs"/>
              </a:rPr>
              <a:t>Lawyering</a:t>
            </a:r>
            <a:endParaRPr lang="de-DE" dirty="0">
              <a:solidFill>
                <a:schemeClr val="bg2">
                  <a:lumMod val="50000"/>
                </a:schemeClr>
              </a:solidFill>
              <a:cs typeface="+mj-cs"/>
            </a:endParaRPr>
          </a:p>
          <a:p>
            <a:r>
              <a:rPr lang="de-DE" dirty="0">
                <a:solidFill>
                  <a:srgbClr val="E20078"/>
                </a:solidFill>
                <a:cs typeface="Verdana" panose="020B0604030504040204" pitchFamily="34" charset="0"/>
              </a:rPr>
              <a:t>a </a:t>
            </a:r>
            <a:r>
              <a:rPr lang="de-DE" dirty="0" err="1">
                <a:solidFill>
                  <a:srgbClr val="E20078"/>
                </a:solidFill>
                <a:cs typeface="Verdana" panose="020B0604030504040204" pitchFamily="34" charset="0"/>
              </a:rPr>
              <a:t>holistic</a:t>
            </a:r>
            <a:r>
              <a:rPr lang="de-DE" dirty="0">
                <a:solidFill>
                  <a:srgbClr val="E20078"/>
                </a:solidFill>
                <a:cs typeface="Verdana" panose="020B0604030504040204" pitchFamily="34" charset="0"/>
              </a:rPr>
              <a:t> </a:t>
            </a:r>
            <a:r>
              <a:rPr lang="de-DE" dirty="0" err="1">
                <a:solidFill>
                  <a:srgbClr val="E20078"/>
                </a:solidFill>
                <a:cs typeface="Verdana" panose="020B0604030504040204" pitchFamily="34" charset="0"/>
              </a:rPr>
              <a:t>concept</a:t>
            </a:r>
            <a:endParaRPr lang="de-AT" dirty="0">
              <a:solidFill>
                <a:srgbClr val="E20078"/>
              </a:solidFill>
              <a:cs typeface="Verdana" panose="020B0604030504040204" pitchFamily="34" charset="0"/>
            </a:endParaRPr>
          </a:p>
        </p:txBody>
      </p:sp>
    </p:spTree>
    <p:extLst>
      <p:ext uri="{BB962C8B-B14F-4D97-AF65-F5344CB8AC3E}">
        <p14:creationId xmlns:p14="http://schemas.microsoft.com/office/powerpoint/2010/main" val="141867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78F-9EE7-431F-8962-27C04D523484}"/>
              </a:ext>
            </a:extLst>
          </p:cNvPr>
          <p:cNvSpPr>
            <a:spLocks noGrp="1"/>
          </p:cNvSpPr>
          <p:nvPr>
            <p:ph type="title"/>
          </p:nvPr>
        </p:nvSpPr>
        <p:spPr>
          <a:xfrm>
            <a:off x="0" y="2422800"/>
            <a:ext cx="9144000" cy="580546"/>
          </a:xfrm>
        </p:spPr>
        <p:txBody>
          <a:bodyPr/>
          <a:lstStyle/>
          <a:p>
            <a:br>
              <a:rPr lang="de-DE" sz="3600" dirty="0"/>
            </a:br>
            <a:br>
              <a:rPr lang="de-DE" sz="2400" dirty="0">
                <a:solidFill>
                  <a:srgbClr val="E20078"/>
                </a:solidFill>
              </a:rPr>
            </a:br>
            <a:r>
              <a:rPr lang="de-DE" sz="2400" dirty="0">
                <a:solidFill>
                  <a:srgbClr val="43525A"/>
                </a:solidFill>
              </a:rPr>
              <a:t>HEUTE:</a:t>
            </a:r>
            <a:br>
              <a:rPr lang="de-DE" sz="2400" dirty="0">
                <a:solidFill>
                  <a:srgbClr val="43525A"/>
                </a:solidFill>
              </a:rPr>
            </a:br>
            <a:r>
              <a:rPr lang="de-DE" sz="2400" dirty="0">
                <a:solidFill>
                  <a:srgbClr val="E20078"/>
                </a:solidFill>
              </a:rPr>
              <a:t>die </a:t>
            </a:r>
            <a:r>
              <a:rPr lang="de-DE" sz="2400" dirty="0" err="1">
                <a:solidFill>
                  <a:srgbClr val="E20078"/>
                </a:solidFill>
              </a:rPr>
              <a:t>methode</a:t>
            </a:r>
            <a:r>
              <a:rPr lang="de-DE" sz="2400" dirty="0">
                <a:solidFill>
                  <a:srgbClr val="E20078"/>
                </a:solidFill>
              </a:rPr>
              <a:t> macht´s!</a:t>
            </a:r>
          </a:p>
        </p:txBody>
      </p:sp>
      <p:sp>
        <p:nvSpPr>
          <p:cNvPr id="4" name="Text Placeholder 2">
            <a:extLst>
              <a:ext uri="{FF2B5EF4-FFF2-40B4-BE49-F238E27FC236}">
                <a16:creationId xmlns:a16="http://schemas.microsoft.com/office/drawing/2014/main" id="{471C8E95-22EE-42C9-807C-9C4CACB7F608}"/>
              </a:ext>
            </a:extLst>
          </p:cNvPr>
          <p:cNvSpPr>
            <a:spLocks noGrp="1"/>
          </p:cNvSpPr>
          <p:nvPr>
            <p:ph type="body" idx="1"/>
          </p:nvPr>
        </p:nvSpPr>
        <p:spPr>
          <a:xfrm>
            <a:off x="0" y="3198813"/>
            <a:ext cx="4392613" cy="460375"/>
          </a:xfrm>
        </p:spPr>
        <p:txBody>
          <a:bodyPr/>
          <a:lstStyle/>
          <a:p>
            <a:r>
              <a:rPr lang="de-DE" dirty="0" err="1">
                <a:solidFill>
                  <a:schemeClr val="bg2">
                    <a:lumMod val="50000"/>
                  </a:schemeClr>
                </a:solidFill>
                <a:cs typeface="+mj-cs"/>
              </a:rPr>
              <a:t>Lawyering</a:t>
            </a:r>
            <a:endParaRPr lang="de-DE" dirty="0">
              <a:solidFill>
                <a:schemeClr val="bg2">
                  <a:lumMod val="50000"/>
                </a:schemeClr>
              </a:solidFill>
              <a:cs typeface="+mj-cs"/>
            </a:endParaRPr>
          </a:p>
          <a:p>
            <a:r>
              <a:rPr lang="de-DE" dirty="0">
                <a:solidFill>
                  <a:srgbClr val="E20078"/>
                </a:solidFill>
                <a:cs typeface="Verdana" panose="020B0604030504040204" pitchFamily="34" charset="0"/>
              </a:rPr>
              <a:t>a </a:t>
            </a:r>
            <a:r>
              <a:rPr lang="de-DE" dirty="0" err="1">
                <a:solidFill>
                  <a:srgbClr val="E20078"/>
                </a:solidFill>
                <a:cs typeface="Verdana" panose="020B0604030504040204" pitchFamily="34" charset="0"/>
              </a:rPr>
              <a:t>holistic</a:t>
            </a:r>
            <a:r>
              <a:rPr lang="de-DE" dirty="0">
                <a:solidFill>
                  <a:srgbClr val="E20078"/>
                </a:solidFill>
                <a:cs typeface="Verdana" panose="020B0604030504040204" pitchFamily="34" charset="0"/>
              </a:rPr>
              <a:t> </a:t>
            </a:r>
            <a:r>
              <a:rPr lang="de-DE" dirty="0" err="1">
                <a:solidFill>
                  <a:srgbClr val="E20078"/>
                </a:solidFill>
                <a:cs typeface="Verdana" panose="020B0604030504040204" pitchFamily="34" charset="0"/>
              </a:rPr>
              <a:t>concept</a:t>
            </a:r>
            <a:endParaRPr lang="de-AT" dirty="0">
              <a:solidFill>
                <a:srgbClr val="E20078"/>
              </a:solidFill>
              <a:cs typeface="Verdana" panose="020B0604030504040204" pitchFamily="34" charset="0"/>
            </a:endParaRPr>
          </a:p>
        </p:txBody>
      </p:sp>
    </p:spTree>
    <p:extLst>
      <p:ext uri="{BB962C8B-B14F-4D97-AF65-F5344CB8AC3E}">
        <p14:creationId xmlns:p14="http://schemas.microsoft.com/office/powerpoint/2010/main" val="8282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78F-9EE7-431F-8962-27C04D523484}"/>
              </a:ext>
            </a:extLst>
          </p:cNvPr>
          <p:cNvSpPr>
            <a:spLocks noGrp="1"/>
          </p:cNvSpPr>
          <p:nvPr>
            <p:ph type="title"/>
          </p:nvPr>
        </p:nvSpPr>
        <p:spPr>
          <a:xfrm>
            <a:off x="0" y="2422800"/>
            <a:ext cx="9245600" cy="580546"/>
          </a:xfrm>
        </p:spPr>
        <p:txBody>
          <a:bodyPr/>
          <a:lstStyle/>
          <a:p>
            <a:br>
              <a:rPr lang="de-DE" sz="3200" dirty="0">
                <a:solidFill>
                  <a:srgbClr val="E20078"/>
                </a:solidFill>
              </a:rPr>
            </a:br>
            <a:r>
              <a:rPr lang="de-DE" sz="3200" dirty="0">
                <a:solidFill>
                  <a:schemeClr val="bg2">
                    <a:lumMod val="50000"/>
                  </a:schemeClr>
                </a:solidFill>
              </a:rPr>
              <a:t>Juristische</a:t>
            </a:r>
            <a:br>
              <a:rPr lang="de-DE" sz="3200" dirty="0">
                <a:solidFill>
                  <a:schemeClr val="bg2">
                    <a:lumMod val="50000"/>
                  </a:schemeClr>
                </a:solidFill>
              </a:rPr>
            </a:br>
            <a:r>
              <a:rPr lang="de-DE" sz="3200" dirty="0">
                <a:solidFill>
                  <a:srgbClr val="E20078"/>
                </a:solidFill>
              </a:rPr>
              <a:t>Methode</a:t>
            </a:r>
            <a:r>
              <a:rPr lang="de-DE" sz="3200" dirty="0"/>
              <a:t> </a:t>
            </a:r>
            <a:r>
              <a:rPr lang="de-DE" sz="3200" dirty="0">
                <a:solidFill>
                  <a:schemeClr val="bg2">
                    <a:lumMod val="50000"/>
                  </a:schemeClr>
                </a:solidFill>
              </a:rPr>
              <a:t>in der Praxis</a:t>
            </a:r>
            <a:br>
              <a:rPr lang="de-DE" sz="3200" dirty="0">
                <a:solidFill>
                  <a:schemeClr val="bg2">
                    <a:lumMod val="50000"/>
                  </a:schemeClr>
                </a:solidFill>
              </a:rPr>
            </a:br>
            <a:br>
              <a:rPr lang="de-DE" sz="3200" dirty="0"/>
            </a:br>
            <a:r>
              <a:rPr lang="de-DE" sz="2400" dirty="0">
                <a:solidFill>
                  <a:srgbClr val="E20078"/>
                </a:solidFill>
              </a:rPr>
              <a:t>Siehe ausgeteilte Checklist:</a:t>
            </a:r>
            <a:br>
              <a:rPr lang="de-DE" sz="2400" dirty="0">
                <a:solidFill>
                  <a:srgbClr val="E20078"/>
                </a:solidFill>
              </a:rPr>
            </a:br>
            <a:r>
              <a:rPr lang="de-DE" sz="2400" dirty="0">
                <a:solidFill>
                  <a:srgbClr val="E20078"/>
                </a:solidFill>
              </a:rPr>
              <a:t>Lösung einer Rechtsfrage</a:t>
            </a:r>
            <a:br>
              <a:rPr lang="de-DE" sz="2400" dirty="0">
                <a:solidFill>
                  <a:srgbClr val="E20078"/>
                </a:solidFill>
              </a:rPr>
            </a:br>
            <a:endParaRPr lang="de-AT" dirty="0"/>
          </a:p>
        </p:txBody>
      </p:sp>
      <p:sp>
        <p:nvSpPr>
          <p:cNvPr id="5" name="Text Placeholder 2">
            <a:extLst>
              <a:ext uri="{FF2B5EF4-FFF2-40B4-BE49-F238E27FC236}">
                <a16:creationId xmlns:a16="http://schemas.microsoft.com/office/drawing/2014/main" id="{DD7A5CC4-413B-4788-80E9-C94BC578E632}"/>
              </a:ext>
            </a:extLst>
          </p:cNvPr>
          <p:cNvSpPr>
            <a:spLocks noGrp="1"/>
          </p:cNvSpPr>
          <p:nvPr>
            <p:ph type="body" idx="1"/>
          </p:nvPr>
        </p:nvSpPr>
        <p:spPr>
          <a:xfrm>
            <a:off x="0" y="3198813"/>
            <a:ext cx="4392613" cy="460375"/>
          </a:xfrm>
        </p:spPr>
        <p:txBody>
          <a:bodyPr/>
          <a:lstStyle/>
          <a:p>
            <a:r>
              <a:rPr lang="de-DE" dirty="0" err="1">
                <a:solidFill>
                  <a:schemeClr val="bg2">
                    <a:lumMod val="50000"/>
                  </a:schemeClr>
                </a:solidFill>
                <a:cs typeface="+mj-cs"/>
              </a:rPr>
              <a:t>Lawyering</a:t>
            </a:r>
            <a:endParaRPr lang="de-DE" dirty="0">
              <a:solidFill>
                <a:schemeClr val="bg2">
                  <a:lumMod val="50000"/>
                </a:schemeClr>
              </a:solidFill>
              <a:cs typeface="+mj-cs"/>
            </a:endParaRPr>
          </a:p>
          <a:p>
            <a:r>
              <a:rPr lang="de-DE" dirty="0">
                <a:solidFill>
                  <a:srgbClr val="E20078"/>
                </a:solidFill>
                <a:cs typeface="Verdana" panose="020B0604030504040204" pitchFamily="34" charset="0"/>
              </a:rPr>
              <a:t>a </a:t>
            </a:r>
            <a:r>
              <a:rPr lang="de-DE" dirty="0" err="1">
                <a:solidFill>
                  <a:srgbClr val="E20078"/>
                </a:solidFill>
                <a:cs typeface="Verdana" panose="020B0604030504040204" pitchFamily="34" charset="0"/>
              </a:rPr>
              <a:t>holistic</a:t>
            </a:r>
            <a:r>
              <a:rPr lang="de-DE" dirty="0">
                <a:solidFill>
                  <a:srgbClr val="E20078"/>
                </a:solidFill>
                <a:cs typeface="Verdana" panose="020B0604030504040204" pitchFamily="34" charset="0"/>
              </a:rPr>
              <a:t> </a:t>
            </a:r>
            <a:r>
              <a:rPr lang="de-DE" dirty="0" err="1">
                <a:solidFill>
                  <a:srgbClr val="E20078"/>
                </a:solidFill>
                <a:cs typeface="Verdana" panose="020B0604030504040204" pitchFamily="34" charset="0"/>
              </a:rPr>
              <a:t>concept</a:t>
            </a:r>
            <a:endParaRPr lang="de-AT" dirty="0">
              <a:solidFill>
                <a:srgbClr val="E20078"/>
              </a:solidFill>
              <a:cs typeface="Verdana" panose="020B0604030504040204" pitchFamily="34" charset="0"/>
            </a:endParaRPr>
          </a:p>
        </p:txBody>
      </p:sp>
    </p:spTree>
    <p:extLst>
      <p:ext uri="{BB962C8B-B14F-4D97-AF65-F5344CB8AC3E}">
        <p14:creationId xmlns:p14="http://schemas.microsoft.com/office/powerpoint/2010/main" val="60747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3A41A-6049-4A57-A7D5-A66BB800F84F}"/>
              </a:ext>
            </a:extLst>
          </p:cNvPr>
          <p:cNvSpPr>
            <a:spLocks noGrp="1"/>
          </p:cNvSpPr>
          <p:nvPr>
            <p:ph sz="quarter" idx="13"/>
          </p:nvPr>
        </p:nvSpPr>
        <p:spPr/>
        <p:txBody>
          <a:bodyPr/>
          <a:lstStyle/>
          <a:p>
            <a:r>
              <a:rPr lang="de-DE" dirty="0"/>
              <a:t>Küchenhersteller verkauft Küche bei einer Messe um </a:t>
            </a:r>
            <a:r>
              <a:rPr lang="de-DE" b="1" dirty="0"/>
              <a:t>EUR 10.924,70</a:t>
            </a:r>
            <a:r>
              <a:rPr lang="de-DE" dirty="0"/>
              <a:t>.</a:t>
            </a:r>
          </a:p>
          <a:p>
            <a:r>
              <a:rPr lang="de-AT" dirty="0"/>
              <a:t>Der Kunde, Verbraucher, tritt rechtswidrig zurück. Der Küchenhersteller hat einen entgangenen Gewinn von</a:t>
            </a:r>
            <a:r>
              <a:rPr lang="de-DE" dirty="0"/>
              <a:t> </a:t>
            </a:r>
            <a:r>
              <a:rPr lang="de-DE" b="1" dirty="0"/>
              <a:t>EUR 5,270.60</a:t>
            </a:r>
            <a:r>
              <a:rPr lang="de-DE" dirty="0"/>
              <a:t>.</a:t>
            </a:r>
          </a:p>
          <a:p>
            <a:r>
              <a:rPr lang="de-DE" dirty="0"/>
              <a:t>Die AGB des Küchenherstellers enthalten folgende Klausel:</a:t>
            </a:r>
          </a:p>
          <a:p>
            <a:pPr marL="539750" indent="0">
              <a:buNone/>
            </a:pPr>
            <a:r>
              <a:rPr lang="de-DE" sz="2000" dirty="0"/>
              <a:t>„</a:t>
            </a:r>
            <a:r>
              <a:rPr lang="de-AT" sz="2000" dirty="0"/>
              <a:t>Tritt der Kunde – ohne dazu berechtigt zu sein – vom Vertrag zurück oder begehrt er seine Aufhebung, so haben wir die Wahl, auf die Erfüllung des Vertrags zu bestehen oder der Aufhebung des Vertrags zuzustimmen; im letzteren Fall ist der Kunde verpflichtet, nach unserer Wahl </a:t>
            </a:r>
            <a:r>
              <a:rPr lang="de-AT" sz="2000" b="1" dirty="0"/>
              <a:t>einen pauschalierten Schadensersatz in Höhe von 20 % des Bruttorechnungsbetrages oder den tatsächlich entstandenen Schaden zu bezahlen</a:t>
            </a:r>
            <a:r>
              <a:rPr lang="de-AT" sz="2000" dirty="0"/>
              <a:t>.</a:t>
            </a:r>
            <a:r>
              <a:rPr lang="de-DE" sz="2000" dirty="0"/>
              <a:t>“</a:t>
            </a:r>
          </a:p>
          <a:p>
            <a:pPr marL="0" indent="0">
              <a:buNone/>
            </a:pPr>
            <a:r>
              <a:rPr lang="de-AT" sz="800" dirty="0"/>
              <a:t>siehe </a:t>
            </a:r>
            <a:r>
              <a:rPr lang="de-AT" sz="800" dirty="0">
                <a:hlinkClick r:id="rId2"/>
              </a:rPr>
              <a:t>https://curia.europa.eu/juris/showPdf.jsf?text=&amp;docid=250161&amp;pageIndex=0&amp;doclang=DE&amp;mode=req&amp;dir=&amp;occ=first&amp;part=1&amp;cid=1120131</a:t>
            </a:r>
            <a:r>
              <a:rPr lang="de-AT" sz="800" dirty="0"/>
              <a:t> </a:t>
            </a:r>
            <a:endParaRPr lang="de-AT" dirty="0"/>
          </a:p>
        </p:txBody>
      </p:sp>
      <p:sp>
        <p:nvSpPr>
          <p:cNvPr id="4" name="Title 3">
            <a:extLst>
              <a:ext uri="{FF2B5EF4-FFF2-40B4-BE49-F238E27FC236}">
                <a16:creationId xmlns:a16="http://schemas.microsoft.com/office/drawing/2014/main" id="{49566A59-A1DB-4A0B-BDA4-EFB90F257EE0}"/>
              </a:ext>
            </a:extLst>
          </p:cNvPr>
          <p:cNvSpPr>
            <a:spLocks noGrp="1"/>
          </p:cNvSpPr>
          <p:nvPr>
            <p:ph type="ctrTitle"/>
          </p:nvPr>
        </p:nvSpPr>
        <p:spPr/>
        <p:txBody>
          <a:bodyPr/>
          <a:lstStyle/>
          <a:p>
            <a:r>
              <a:rPr lang="de-DE" dirty="0"/>
              <a:t>Fallbeispiel:</a:t>
            </a:r>
            <a:endParaRPr lang="de-AT" dirty="0"/>
          </a:p>
        </p:txBody>
      </p:sp>
    </p:spTree>
    <p:extLst>
      <p:ext uri="{BB962C8B-B14F-4D97-AF65-F5344CB8AC3E}">
        <p14:creationId xmlns:p14="http://schemas.microsoft.com/office/powerpoint/2010/main" val="99287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a:extLst>
              <a:ext uri="{FF2B5EF4-FFF2-40B4-BE49-F238E27FC236}">
                <a16:creationId xmlns:a16="http://schemas.microsoft.com/office/drawing/2014/main" id="{B0DBE155-C052-428F-AE88-53791B4EEA8F}"/>
              </a:ext>
            </a:extLst>
          </p:cNvPr>
          <p:cNvSpPr txBox="1">
            <a:spLocks/>
          </p:cNvSpPr>
          <p:nvPr/>
        </p:nvSpPr>
        <p:spPr>
          <a:xfrm>
            <a:off x="597496" y="1540331"/>
            <a:ext cx="7415858"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AT" sz="3200" dirty="0">
                <a:solidFill>
                  <a:schemeClr val="bg2">
                    <a:lumMod val="75000"/>
                  </a:schemeClr>
                </a:solidFill>
                <a:ea typeface="Verdana" panose="020B0604030504040204" pitchFamily="34" charset="0"/>
              </a:rPr>
              <a:t>Peter Konwitschka</a:t>
            </a:r>
            <a:endParaRPr lang="de-DE" sz="3200" dirty="0">
              <a:solidFill>
                <a:schemeClr val="bg2">
                  <a:lumMod val="75000"/>
                </a:schemeClr>
              </a:solidFill>
              <a:ea typeface="Verdana" panose="020B0604030504040204" pitchFamily="34" charset="0"/>
            </a:endParaRPr>
          </a:p>
          <a:p>
            <a:endParaRPr lang="de-AT" dirty="0">
              <a:ea typeface="Verdana" panose="020B0604030504040204" pitchFamily="34" charset="0"/>
            </a:endParaRPr>
          </a:p>
        </p:txBody>
      </p:sp>
      <p:pic>
        <p:nvPicPr>
          <p:cNvPr id="5" name="Picture 2">
            <a:extLst>
              <a:ext uri="{FF2B5EF4-FFF2-40B4-BE49-F238E27FC236}">
                <a16:creationId xmlns:a16="http://schemas.microsoft.com/office/drawing/2014/main" id="{AB2DDAA8-68F2-47B2-8C76-2447A03EB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818" y="2060848"/>
            <a:ext cx="6471558" cy="230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6">
            <a:extLst>
              <a:ext uri="{FF2B5EF4-FFF2-40B4-BE49-F238E27FC236}">
                <a16:creationId xmlns:a16="http://schemas.microsoft.com/office/drawing/2014/main" id="{958F3791-3F95-47EA-BF67-9C67854FD8DE}"/>
              </a:ext>
            </a:extLst>
          </p:cNvPr>
          <p:cNvSpPr txBox="1"/>
          <p:nvPr/>
        </p:nvSpPr>
        <p:spPr>
          <a:xfrm>
            <a:off x="5364088" y="241657"/>
            <a:ext cx="2304256" cy="1077218"/>
          </a:xfrm>
          <a:prstGeom prst="rect">
            <a:avLst/>
          </a:prstGeom>
          <a:noFill/>
        </p:spPr>
        <p:txBody>
          <a:bodyPr wrap="square" rtlCol="0">
            <a:spAutoFit/>
          </a:bodyPr>
          <a:lstStyle/>
          <a:p>
            <a:r>
              <a:rPr lang="de-DE" sz="3200" b="1" dirty="0" err="1">
                <a:solidFill>
                  <a:srgbClr val="535455"/>
                </a:solidFill>
                <a:latin typeface="Verdana" panose="020B0604030504040204" pitchFamily="34" charset="0"/>
                <a:ea typeface="Verdana" panose="020B0604030504040204" pitchFamily="34" charset="0"/>
              </a:rPr>
              <a:t>lawyering</a:t>
            </a:r>
            <a:endParaRPr lang="de-AT" sz="3200" b="1" dirty="0">
              <a:solidFill>
                <a:srgbClr val="535455"/>
              </a:solidFill>
              <a:latin typeface="Verdana" panose="020B0604030504040204" pitchFamily="34" charset="0"/>
              <a:ea typeface="Verdana" panose="020B0604030504040204" pitchFamily="34" charset="0"/>
            </a:endParaRPr>
          </a:p>
        </p:txBody>
      </p:sp>
      <p:pic>
        <p:nvPicPr>
          <p:cNvPr id="7" name="Picture 5">
            <a:extLst>
              <a:ext uri="{FF2B5EF4-FFF2-40B4-BE49-F238E27FC236}">
                <a16:creationId xmlns:a16="http://schemas.microsoft.com/office/drawing/2014/main" id="{03A222D9-D57E-4DA8-B93D-DDBD8D447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82643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3">
            <a:extLst>
              <a:ext uri="{FF2B5EF4-FFF2-40B4-BE49-F238E27FC236}">
                <a16:creationId xmlns:a16="http://schemas.microsoft.com/office/drawing/2014/main" id="{169F5FAE-63E2-4BC9-9386-D612B0EA501B}"/>
              </a:ext>
            </a:extLst>
          </p:cNvPr>
          <p:cNvSpPr/>
          <p:nvPr/>
        </p:nvSpPr>
        <p:spPr>
          <a:xfrm>
            <a:off x="467544" y="4512915"/>
            <a:ext cx="2196435" cy="707886"/>
          </a:xfrm>
          <a:prstGeom prst="rect">
            <a:avLst/>
          </a:prstGeom>
        </p:spPr>
        <p:txBody>
          <a:bodyPr wrap="none">
            <a:spAutoFit/>
          </a:bodyPr>
          <a:lstStyle/>
          <a:p>
            <a:r>
              <a:rPr lang="de-AT" sz="4000" dirty="0">
                <a:solidFill>
                  <a:srgbClr val="E20078"/>
                </a:solidFill>
                <a:latin typeface="Verdana" panose="020B0604030504040204" pitchFamily="34" charset="0"/>
                <a:ea typeface="Verdana" panose="020B0604030504040204" pitchFamily="34" charset="0"/>
                <a:cs typeface="Verdana" panose="020B0604030504040204" pitchFamily="34" charset="0"/>
              </a:rPr>
              <a:t>DANKE!</a:t>
            </a:r>
            <a:endParaRPr lang="de-AT" dirty="0">
              <a:latin typeface="Verdana" panose="020B0604030504040204" pitchFamily="34" charset="0"/>
              <a:ea typeface="Verdana" panose="020B0604030504040204" pitchFamily="34" charset="0"/>
            </a:endParaRPr>
          </a:p>
        </p:txBody>
      </p:sp>
      <p:sp>
        <p:nvSpPr>
          <p:cNvPr id="9" name="Textfeld 9">
            <a:extLst>
              <a:ext uri="{FF2B5EF4-FFF2-40B4-BE49-F238E27FC236}">
                <a16:creationId xmlns:a16="http://schemas.microsoft.com/office/drawing/2014/main" id="{BABCF8AE-7456-4A2A-90C4-EA9B5D37B658}"/>
              </a:ext>
            </a:extLst>
          </p:cNvPr>
          <p:cNvSpPr txBox="1"/>
          <p:nvPr/>
        </p:nvSpPr>
        <p:spPr>
          <a:xfrm>
            <a:off x="467544" y="5677625"/>
            <a:ext cx="8208912" cy="707886"/>
          </a:xfrm>
          <a:prstGeom prst="rect">
            <a:avLst/>
          </a:prstGeom>
          <a:noFill/>
        </p:spPr>
        <p:txBody>
          <a:bodyPr wrap="square" rtlCol="0">
            <a:spAutoFit/>
          </a:bodyPr>
          <a:lstStyle/>
          <a:p>
            <a:pPr algn="just"/>
            <a:r>
              <a:rPr lang="en-US" sz="800" dirty="0" err="1">
                <a:latin typeface="Verdana" panose="020B0604030504040204" pitchFamily="34" charset="0"/>
                <a:ea typeface="Verdana" panose="020B0604030504040204" pitchFamily="34" charset="0"/>
              </a:rPr>
              <a:t>schoenherr</a:t>
            </a:r>
            <a:r>
              <a:rPr lang="en-US" sz="800" dirty="0">
                <a:latin typeface="Verdana" panose="020B0604030504040204" pitchFamily="34" charset="0"/>
                <a:ea typeface="Verdana" panose="020B0604030504040204" pitchFamily="34" charset="0"/>
              </a:rPr>
              <a:t> is one of the top corporate law firms in central and eastern </a:t>
            </a:r>
            <a:r>
              <a:rPr lang="en-US" sz="800" dirty="0" err="1">
                <a:latin typeface="Verdana" panose="020B0604030504040204" pitchFamily="34" charset="0"/>
                <a:ea typeface="Verdana" panose="020B0604030504040204" pitchFamily="34" charset="0"/>
              </a:rPr>
              <a:t>europe</a:t>
            </a:r>
            <a:r>
              <a:rPr lang="en-US" sz="800" dirty="0">
                <a:latin typeface="Verdana" panose="020B0604030504040204" pitchFamily="34" charset="0"/>
                <a:ea typeface="Verdana" panose="020B0604030504040204"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Verdana" panose="020B0604030504040204" pitchFamily="34" charset="0"/>
              <a:ea typeface="Verdana" panose="020B0604030504040204" pitchFamily="34" charset="0"/>
            </a:endParaRPr>
          </a:p>
          <a:p>
            <a:pPr algn="just"/>
            <a:endParaRPr lang="de-AT"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8398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48465A-2DEB-4AEC-9B9E-59D767D98206}"/>
              </a:ext>
            </a:extLst>
          </p:cNvPr>
          <p:cNvSpPr>
            <a:spLocks noGrp="1"/>
          </p:cNvSpPr>
          <p:nvPr>
            <p:ph type="body" idx="1"/>
          </p:nvPr>
        </p:nvSpPr>
        <p:spPr/>
        <p:txBody>
          <a:bodyPr/>
          <a:lstStyle/>
          <a:p>
            <a:r>
              <a:rPr lang="de-DE" sz="1200" dirty="0">
                <a:solidFill>
                  <a:srgbClr val="E20078"/>
                </a:solidFill>
                <a:cs typeface="Verdana" panose="020B0604030504040204" pitchFamily="34" charset="0"/>
              </a:rPr>
              <a:t>a </a:t>
            </a:r>
            <a:r>
              <a:rPr lang="de-DE" sz="1200" dirty="0" err="1">
                <a:solidFill>
                  <a:srgbClr val="E20078"/>
                </a:solidFill>
                <a:cs typeface="Verdana" panose="020B0604030504040204" pitchFamily="34" charset="0"/>
              </a:rPr>
              <a:t>holistic</a:t>
            </a:r>
            <a:r>
              <a:rPr lang="de-DE" sz="1200" dirty="0">
                <a:solidFill>
                  <a:srgbClr val="E20078"/>
                </a:solidFill>
                <a:cs typeface="Verdana" panose="020B0604030504040204" pitchFamily="34" charset="0"/>
              </a:rPr>
              <a:t> </a:t>
            </a:r>
            <a:r>
              <a:rPr lang="de-DE" sz="1200" dirty="0" err="1">
                <a:solidFill>
                  <a:srgbClr val="E20078"/>
                </a:solidFill>
                <a:cs typeface="Verdana" panose="020B0604030504040204" pitchFamily="34" charset="0"/>
              </a:rPr>
              <a:t>concept</a:t>
            </a:r>
            <a:endParaRPr lang="de-AT" sz="1200" dirty="0">
              <a:solidFill>
                <a:srgbClr val="E20078"/>
              </a:solidFill>
              <a:cs typeface="Verdana" panose="020B0604030504040204" pitchFamily="34" charset="0"/>
            </a:endParaRPr>
          </a:p>
          <a:p>
            <a:endParaRPr lang="de-AT" dirty="0"/>
          </a:p>
        </p:txBody>
      </p:sp>
      <p:sp>
        <p:nvSpPr>
          <p:cNvPr id="4" name="Title 1">
            <a:extLst>
              <a:ext uri="{FF2B5EF4-FFF2-40B4-BE49-F238E27FC236}">
                <a16:creationId xmlns:a16="http://schemas.microsoft.com/office/drawing/2014/main" id="{01BE399B-165C-4CA2-995B-3CDF357AAE3F}"/>
              </a:ext>
            </a:extLst>
          </p:cNvPr>
          <p:cNvSpPr txBox="1">
            <a:spLocks/>
          </p:cNvSpPr>
          <p:nvPr/>
        </p:nvSpPr>
        <p:spPr>
          <a:xfrm>
            <a:off x="2375731" y="1190900"/>
            <a:ext cx="4392538" cy="580546"/>
          </a:xfrm>
          <a:prstGeom prst="rect">
            <a:avLst/>
          </a:prstGeom>
        </p:spPr>
        <p:txBody>
          <a:bodyPr anchor="b"/>
          <a:lstStyle>
            <a:lvl1pPr algn="ctr" defTabSz="914400" rtl="0" eaLnBrk="1" latinLnBrk="0" hangingPunct="1">
              <a:spcBef>
                <a:spcPct val="0"/>
              </a:spcBef>
              <a:buNone/>
              <a:defRPr sz="2400" kern="1200">
                <a:solidFill>
                  <a:schemeClr val="tx1"/>
                </a:solidFill>
                <a:latin typeface="Verdana" panose="020B0604030504040204" pitchFamily="34" charset="0"/>
                <a:ea typeface="Verdana" panose="020B0604030504040204" pitchFamily="34" charset="0"/>
                <a:cs typeface="+mj-cs"/>
              </a:defRPr>
            </a:lvl1pPr>
          </a:lstStyle>
          <a:p>
            <a:r>
              <a:rPr lang="de-DE" sz="5000" dirty="0">
                <a:solidFill>
                  <a:schemeClr val="bg2">
                    <a:lumMod val="50000"/>
                  </a:schemeClr>
                </a:solidFill>
              </a:rPr>
              <a:t>Welcome</a:t>
            </a:r>
            <a:endParaRPr lang="de-AT" sz="5000" dirty="0"/>
          </a:p>
        </p:txBody>
      </p:sp>
    </p:spTree>
    <p:extLst>
      <p:ext uri="{BB962C8B-B14F-4D97-AF65-F5344CB8AC3E}">
        <p14:creationId xmlns:p14="http://schemas.microsoft.com/office/powerpoint/2010/main" val="338790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78F-9EE7-431F-8962-27C04D523484}"/>
              </a:ext>
            </a:extLst>
          </p:cNvPr>
          <p:cNvSpPr>
            <a:spLocks noGrp="1"/>
          </p:cNvSpPr>
          <p:nvPr>
            <p:ph type="title"/>
          </p:nvPr>
        </p:nvSpPr>
        <p:spPr/>
        <p:txBody>
          <a:bodyPr/>
          <a:lstStyle/>
          <a:p>
            <a:br>
              <a:rPr lang="de-DE" sz="2400" dirty="0"/>
            </a:br>
            <a:br>
              <a:rPr lang="de-DE" sz="2400" dirty="0"/>
            </a:br>
            <a:r>
              <a:rPr lang="de-DE" sz="2400" dirty="0">
                <a:solidFill>
                  <a:schemeClr val="bg2">
                    <a:lumMod val="50000"/>
                  </a:schemeClr>
                </a:solidFill>
              </a:rPr>
              <a:t>Was ist </a:t>
            </a:r>
            <a:r>
              <a:rPr lang="de-DE" sz="2400" dirty="0">
                <a:solidFill>
                  <a:srgbClr val="E20078"/>
                </a:solidFill>
              </a:rPr>
              <a:t>„</a:t>
            </a:r>
            <a:r>
              <a:rPr lang="de-DE" sz="2400" dirty="0" err="1">
                <a:solidFill>
                  <a:srgbClr val="E20078"/>
                </a:solidFill>
              </a:rPr>
              <a:t>lawyering</a:t>
            </a:r>
            <a:r>
              <a:rPr lang="de-DE" sz="2400" dirty="0">
                <a:solidFill>
                  <a:srgbClr val="E20078"/>
                </a:solidFill>
              </a:rPr>
              <a:t>“?</a:t>
            </a:r>
            <a:endParaRPr lang="de-AT" dirty="0"/>
          </a:p>
        </p:txBody>
      </p:sp>
      <p:sp>
        <p:nvSpPr>
          <p:cNvPr id="3" name="Text Placeholder 2">
            <a:extLst>
              <a:ext uri="{FF2B5EF4-FFF2-40B4-BE49-F238E27FC236}">
                <a16:creationId xmlns:a16="http://schemas.microsoft.com/office/drawing/2014/main" id="{6248465A-2DEB-4AEC-9B9E-59D767D98206}"/>
              </a:ext>
            </a:extLst>
          </p:cNvPr>
          <p:cNvSpPr>
            <a:spLocks noGrp="1"/>
          </p:cNvSpPr>
          <p:nvPr>
            <p:ph type="body" idx="1"/>
          </p:nvPr>
        </p:nvSpPr>
        <p:spPr/>
        <p:txBody>
          <a:bodyPr/>
          <a:lstStyle/>
          <a:p>
            <a:r>
              <a:rPr lang="de-DE" dirty="0" err="1">
                <a:solidFill>
                  <a:schemeClr val="bg2">
                    <a:lumMod val="50000"/>
                  </a:schemeClr>
                </a:solidFill>
                <a:cs typeface="+mj-cs"/>
              </a:rPr>
              <a:t>Lawyering</a:t>
            </a:r>
            <a:endParaRPr lang="de-DE" dirty="0">
              <a:solidFill>
                <a:schemeClr val="bg2">
                  <a:lumMod val="50000"/>
                </a:schemeClr>
              </a:solidFill>
              <a:cs typeface="+mj-cs"/>
            </a:endParaRPr>
          </a:p>
          <a:p>
            <a:r>
              <a:rPr lang="de-DE" dirty="0">
                <a:solidFill>
                  <a:srgbClr val="E20078"/>
                </a:solidFill>
                <a:cs typeface="Verdana" panose="020B0604030504040204" pitchFamily="34" charset="0"/>
              </a:rPr>
              <a:t>a </a:t>
            </a:r>
            <a:r>
              <a:rPr lang="de-DE" dirty="0" err="1">
                <a:solidFill>
                  <a:srgbClr val="E20078"/>
                </a:solidFill>
                <a:cs typeface="Verdana" panose="020B0604030504040204" pitchFamily="34" charset="0"/>
              </a:rPr>
              <a:t>holistic</a:t>
            </a:r>
            <a:r>
              <a:rPr lang="de-DE" dirty="0">
                <a:solidFill>
                  <a:srgbClr val="E20078"/>
                </a:solidFill>
                <a:cs typeface="Verdana" panose="020B0604030504040204" pitchFamily="34" charset="0"/>
              </a:rPr>
              <a:t> </a:t>
            </a:r>
            <a:r>
              <a:rPr lang="de-DE" dirty="0" err="1">
                <a:solidFill>
                  <a:srgbClr val="E20078"/>
                </a:solidFill>
                <a:cs typeface="Verdana" panose="020B0604030504040204" pitchFamily="34" charset="0"/>
              </a:rPr>
              <a:t>concept</a:t>
            </a:r>
            <a:endParaRPr lang="de-AT" dirty="0">
              <a:solidFill>
                <a:srgbClr val="E20078"/>
              </a:solidFill>
              <a:cs typeface="Verdana" panose="020B0604030504040204" pitchFamily="34" charset="0"/>
            </a:endParaRPr>
          </a:p>
        </p:txBody>
      </p:sp>
    </p:spTree>
    <p:extLst>
      <p:ext uri="{BB962C8B-B14F-4D97-AF65-F5344CB8AC3E}">
        <p14:creationId xmlns:p14="http://schemas.microsoft.com/office/powerpoint/2010/main" val="148239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78F-9EE7-431F-8962-27C04D523484}"/>
              </a:ext>
            </a:extLst>
          </p:cNvPr>
          <p:cNvSpPr>
            <a:spLocks noGrp="1"/>
          </p:cNvSpPr>
          <p:nvPr>
            <p:ph type="title"/>
          </p:nvPr>
        </p:nvSpPr>
        <p:spPr>
          <a:xfrm>
            <a:off x="0" y="2422800"/>
            <a:ext cx="9144000" cy="775800"/>
          </a:xfrm>
        </p:spPr>
        <p:txBody>
          <a:bodyPr/>
          <a:lstStyle/>
          <a:p>
            <a:br>
              <a:rPr lang="de-DE" sz="2400" dirty="0"/>
            </a:br>
            <a:r>
              <a:rPr lang="de-DE" sz="2400" dirty="0">
                <a:solidFill>
                  <a:schemeClr val="bg2">
                    <a:lumMod val="50000"/>
                  </a:schemeClr>
                </a:solidFill>
              </a:rPr>
              <a:t>Genügt es, </a:t>
            </a:r>
            <a:r>
              <a:rPr lang="de-DE" sz="2400" dirty="0">
                <a:solidFill>
                  <a:srgbClr val="E20078"/>
                </a:solidFill>
              </a:rPr>
              <a:t>eine gute Juristin, ein guter Jurist </a:t>
            </a:r>
            <a:r>
              <a:rPr lang="de-DE" sz="2400" dirty="0">
                <a:solidFill>
                  <a:schemeClr val="bg2">
                    <a:lumMod val="50000"/>
                  </a:schemeClr>
                </a:solidFill>
              </a:rPr>
              <a:t>zu sein?</a:t>
            </a:r>
            <a:br>
              <a:rPr lang="de-AT" sz="2400" dirty="0">
                <a:solidFill>
                  <a:schemeClr val="bg2">
                    <a:lumMod val="50000"/>
                  </a:schemeClr>
                </a:solidFill>
              </a:rPr>
            </a:br>
            <a:endParaRPr lang="de-AT" dirty="0"/>
          </a:p>
        </p:txBody>
      </p:sp>
      <p:sp>
        <p:nvSpPr>
          <p:cNvPr id="4" name="Text Placeholder 2">
            <a:extLst>
              <a:ext uri="{FF2B5EF4-FFF2-40B4-BE49-F238E27FC236}">
                <a16:creationId xmlns:a16="http://schemas.microsoft.com/office/drawing/2014/main" id="{10E7ADCC-855C-4214-91E2-407A9257F2A2}"/>
              </a:ext>
            </a:extLst>
          </p:cNvPr>
          <p:cNvSpPr>
            <a:spLocks noGrp="1"/>
          </p:cNvSpPr>
          <p:nvPr>
            <p:ph type="body" idx="1"/>
          </p:nvPr>
        </p:nvSpPr>
        <p:spPr>
          <a:xfrm>
            <a:off x="0" y="3198813"/>
            <a:ext cx="4392613" cy="460375"/>
          </a:xfrm>
        </p:spPr>
        <p:txBody>
          <a:bodyPr/>
          <a:lstStyle/>
          <a:p>
            <a:r>
              <a:rPr lang="de-DE" dirty="0" err="1">
                <a:solidFill>
                  <a:schemeClr val="bg2">
                    <a:lumMod val="50000"/>
                  </a:schemeClr>
                </a:solidFill>
                <a:cs typeface="+mj-cs"/>
              </a:rPr>
              <a:t>Lawyering</a:t>
            </a:r>
            <a:endParaRPr lang="de-DE" dirty="0">
              <a:solidFill>
                <a:schemeClr val="bg2">
                  <a:lumMod val="50000"/>
                </a:schemeClr>
              </a:solidFill>
              <a:cs typeface="+mj-cs"/>
            </a:endParaRPr>
          </a:p>
          <a:p>
            <a:r>
              <a:rPr lang="de-DE" dirty="0">
                <a:solidFill>
                  <a:srgbClr val="E20078"/>
                </a:solidFill>
                <a:cs typeface="Verdana" panose="020B0604030504040204" pitchFamily="34" charset="0"/>
              </a:rPr>
              <a:t>a </a:t>
            </a:r>
            <a:r>
              <a:rPr lang="de-DE" dirty="0" err="1">
                <a:solidFill>
                  <a:srgbClr val="E20078"/>
                </a:solidFill>
                <a:cs typeface="Verdana" panose="020B0604030504040204" pitchFamily="34" charset="0"/>
              </a:rPr>
              <a:t>holistic</a:t>
            </a:r>
            <a:r>
              <a:rPr lang="de-DE" dirty="0">
                <a:solidFill>
                  <a:srgbClr val="E20078"/>
                </a:solidFill>
                <a:cs typeface="Verdana" panose="020B0604030504040204" pitchFamily="34" charset="0"/>
              </a:rPr>
              <a:t> </a:t>
            </a:r>
            <a:r>
              <a:rPr lang="de-DE" dirty="0" err="1">
                <a:solidFill>
                  <a:srgbClr val="E20078"/>
                </a:solidFill>
                <a:cs typeface="Verdana" panose="020B0604030504040204" pitchFamily="34" charset="0"/>
              </a:rPr>
              <a:t>concept</a:t>
            </a:r>
            <a:endParaRPr lang="de-AT" dirty="0">
              <a:solidFill>
                <a:srgbClr val="E20078"/>
              </a:solidFill>
              <a:cs typeface="Verdana" panose="020B0604030504040204" pitchFamily="34" charset="0"/>
            </a:endParaRPr>
          </a:p>
        </p:txBody>
      </p:sp>
    </p:spTree>
    <p:extLst>
      <p:ext uri="{BB962C8B-B14F-4D97-AF65-F5344CB8AC3E}">
        <p14:creationId xmlns:p14="http://schemas.microsoft.com/office/powerpoint/2010/main" val="281002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78F-9EE7-431F-8962-27C04D523484}"/>
              </a:ext>
            </a:extLst>
          </p:cNvPr>
          <p:cNvSpPr>
            <a:spLocks noGrp="1"/>
          </p:cNvSpPr>
          <p:nvPr>
            <p:ph type="title"/>
          </p:nvPr>
        </p:nvSpPr>
        <p:spPr>
          <a:xfrm>
            <a:off x="0" y="2422800"/>
            <a:ext cx="8280400" cy="580546"/>
          </a:xfrm>
        </p:spPr>
        <p:txBody>
          <a:bodyPr/>
          <a:lstStyle/>
          <a:p>
            <a:br>
              <a:rPr lang="de-DE" sz="2400" dirty="0"/>
            </a:br>
            <a:r>
              <a:rPr lang="de-DE" sz="2400" dirty="0">
                <a:solidFill>
                  <a:schemeClr val="bg2">
                    <a:lumMod val="50000"/>
                  </a:schemeClr>
                </a:solidFill>
              </a:rPr>
              <a:t> Eine spezielle Form, den Juristenberuf auszuüben….</a:t>
            </a:r>
            <a:endParaRPr lang="de-AT" dirty="0"/>
          </a:p>
        </p:txBody>
      </p:sp>
      <p:sp>
        <p:nvSpPr>
          <p:cNvPr id="4" name="Text Placeholder 2">
            <a:extLst>
              <a:ext uri="{FF2B5EF4-FFF2-40B4-BE49-F238E27FC236}">
                <a16:creationId xmlns:a16="http://schemas.microsoft.com/office/drawing/2014/main" id="{FC7EEF27-FC30-4C3B-8895-7B67BF4875AB}"/>
              </a:ext>
            </a:extLst>
          </p:cNvPr>
          <p:cNvSpPr>
            <a:spLocks noGrp="1"/>
          </p:cNvSpPr>
          <p:nvPr>
            <p:ph type="body" idx="1"/>
          </p:nvPr>
        </p:nvSpPr>
        <p:spPr>
          <a:xfrm>
            <a:off x="0" y="3198813"/>
            <a:ext cx="4392613" cy="460375"/>
          </a:xfrm>
        </p:spPr>
        <p:txBody>
          <a:bodyPr/>
          <a:lstStyle/>
          <a:p>
            <a:r>
              <a:rPr lang="de-DE" dirty="0" err="1">
                <a:solidFill>
                  <a:schemeClr val="bg2">
                    <a:lumMod val="50000"/>
                  </a:schemeClr>
                </a:solidFill>
                <a:cs typeface="+mj-cs"/>
              </a:rPr>
              <a:t>Lawyering</a:t>
            </a:r>
            <a:endParaRPr lang="de-DE" dirty="0">
              <a:solidFill>
                <a:schemeClr val="bg2">
                  <a:lumMod val="50000"/>
                </a:schemeClr>
              </a:solidFill>
              <a:cs typeface="+mj-cs"/>
            </a:endParaRPr>
          </a:p>
          <a:p>
            <a:r>
              <a:rPr lang="de-DE" dirty="0">
                <a:solidFill>
                  <a:srgbClr val="E20078"/>
                </a:solidFill>
                <a:cs typeface="Verdana" panose="020B0604030504040204" pitchFamily="34" charset="0"/>
              </a:rPr>
              <a:t>a </a:t>
            </a:r>
            <a:r>
              <a:rPr lang="de-DE" dirty="0" err="1">
                <a:solidFill>
                  <a:srgbClr val="E20078"/>
                </a:solidFill>
                <a:cs typeface="Verdana" panose="020B0604030504040204" pitchFamily="34" charset="0"/>
              </a:rPr>
              <a:t>holistic</a:t>
            </a:r>
            <a:r>
              <a:rPr lang="de-DE" dirty="0">
                <a:solidFill>
                  <a:srgbClr val="E20078"/>
                </a:solidFill>
                <a:cs typeface="Verdana" panose="020B0604030504040204" pitchFamily="34" charset="0"/>
              </a:rPr>
              <a:t> </a:t>
            </a:r>
            <a:r>
              <a:rPr lang="de-DE" dirty="0" err="1">
                <a:solidFill>
                  <a:srgbClr val="E20078"/>
                </a:solidFill>
                <a:cs typeface="Verdana" panose="020B0604030504040204" pitchFamily="34" charset="0"/>
              </a:rPr>
              <a:t>concept</a:t>
            </a:r>
            <a:endParaRPr lang="de-AT" dirty="0">
              <a:solidFill>
                <a:srgbClr val="E20078"/>
              </a:solidFill>
              <a:cs typeface="Verdana" panose="020B0604030504040204" pitchFamily="34" charset="0"/>
            </a:endParaRPr>
          </a:p>
        </p:txBody>
      </p:sp>
    </p:spTree>
    <p:extLst>
      <p:ext uri="{BB962C8B-B14F-4D97-AF65-F5344CB8AC3E}">
        <p14:creationId xmlns:p14="http://schemas.microsoft.com/office/powerpoint/2010/main" val="373455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78F-9EE7-431F-8962-27C04D523484}"/>
              </a:ext>
            </a:extLst>
          </p:cNvPr>
          <p:cNvSpPr>
            <a:spLocks noGrp="1"/>
          </p:cNvSpPr>
          <p:nvPr>
            <p:ph type="title"/>
          </p:nvPr>
        </p:nvSpPr>
        <p:spPr>
          <a:xfrm>
            <a:off x="0" y="2422800"/>
            <a:ext cx="9144000" cy="580546"/>
          </a:xfrm>
        </p:spPr>
        <p:txBody>
          <a:bodyPr/>
          <a:lstStyle/>
          <a:p>
            <a:r>
              <a:rPr lang="de-DE" sz="2400" dirty="0">
                <a:solidFill>
                  <a:schemeClr val="bg2">
                    <a:lumMod val="50000"/>
                  </a:schemeClr>
                </a:solidFill>
              </a:rPr>
              <a:t>… und Fähigkeiten auszubilden, die </a:t>
            </a:r>
            <a:r>
              <a:rPr lang="de-DE" sz="2400" b="1" dirty="0">
                <a:solidFill>
                  <a:schemeClr val="bg2">
                    <a:lumMod val="50000"/>
                  </a:schemeClr>
                </a:solidFill>
              </a:rPr>
              <a:t>umfassend eine individuelle Persönlichkeit </a:t>
            </a:r>
            <a:r>
              <a:rPr lang="de-DE" sz="2400" dirty="0">
                <a:solidFill>
                  <a:schemeClr val="bg2">
                    <a:lumMod val="50000"/>
                  </a:schemeClr>
                </a:solidFill>
              </a:rPr>
              <a:t>formen. </a:t>
            </a:r>
            <a:endParaRPr lang="de-AT" dirty="0"/>
          </a:p>
        </p:txBody>
      </p:sp>
      <p:sp>
        <p:nvSpPr>
          <p:cNvPr id="4" name="Text Placeholder 2">
            <a:extLst>
              <a:ext uri="{FF2B5EF4-FFF2-40B4-BE49-F238E27FC236}">
                <a16:creationId xmlns:a16="http://schemas.microsoft.com/office/drawing/2014/main" id="{71A77B42-8A8B-4B0B-AB34-33AA0115699A}"/>
              </a:ext>
            </a:extLst>
          </p:cNvPr>
          <p:cNvSpPr>
            <a:spLocks noGrp="1"/>
          </p:cNvSpPr>
          <p:nvPr>
            <p:ph type="body" idx="1"/>
          </p:nvPr>
        </p:nvSpPr>
        <p:spPr>
          <a:xfrm>
            <a:off x="0" y="3198813"/>
            <a:ext cx="4392613" cy="460375"/>
          </a:xfrm>
        </p:spPr>
        <p:txBody>
          <a:bodyPr/>
          <a:lstStyle/>
          <a:p>
            <a:r>
              <a:rPr lang="de-DE" dirty="0" err="1">
                <a:solidFill>
                  <a:schemeClr val="bg2">
                    <a:lumMod val="50000"/>
                  </a:schemeClr>
                </a:solidFill>
                <a:cs typeface="+mj-cs"/>
              </a:rPr>
              <a:t>Lawyering</a:t>
            </a:r>
            <a:endParaRPr lang="de-DE" dirty="0">
              <a:solidFill>
                <a:schemeClr val="bg2">
                  <a:lumMod val="50000"/>
                </a:schemeClr>
              </a:solidFill>
              <a:cs typeface="+mj-cs"/>
            </a:endParaRPr>
          </a:p>
          <a:p>
            <a:r>
              <a:rPr lang="de-DE" dirty="0">
                <a:solidFill>
                  <a:srgbClr val="E20078"/>
                </a:solidFill>
                <a:cs typeface="Verdana" panose="020B0604030504040204" pitchFamily="34" charset="0"/>
              </a:rPr>
              <a:t>a </a:t>
            </a:r>
            <a:r>
              <a:rPr lang="de-DE" dirty="0" err="1">
                <a:solidFill>
                  <a:srgbClr val="E20078"/>
                </a:solidFill>
                <a:cs typeface="Verdana" panose="020B0604030504040204" pitchFamily="34" charset="0"/>
              </a:rPr>
              <a:t>holistic</a:t>
            </a:r>
            <a:r>
              <a:rPr lang="de-DE" dirty="0">
                <a:solidFill>
                  <a:srgbClr val="E20078"/>
                </a:solidFill>
                <a:cs typeface="Verdana" panose="020B0604030504040204" pitchFamily="34" charset="0"/>
              </a:rPr>
              <a:t> </a:t>
            </a:r>
            <a:r>
              <a:rPr lang="de-DE" dirty="0" err="1">
                <a:solidFill>
                  <a:srgbClr val="E20078"/>
                </a:solidFill>
                <a:cs typeface="Verdana" panose="020B0604030504040204" pitchFamily="34" charset="0"/>
              </a:rPr>
              <a:t>concept</a:t>
            </a:r>
            <a:endParaRPr lang="de-AT" dirty="0">
              <a:solidFill>
                <a:srgbClr val="E20078"/>
              </a:solidFill>
              <a:cs typeface="Verdana" panose="020B0604030504040204" pitchFamily="34" charset="0"/>
            </a:endParaRPr>
          </a:p>
        </p:txBody>
      </p:sp>
    </p:spTree>
    <p:extLst>
      <p:ext uri="{BB962C8B-B14F-4D97-AF65-F5344CB8AC3E}">
        <p14:creationId xmlns:p14="http://schemas.microsoft.com/office/powerpoint/2010/main" val="409311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78F-9EE7-431F-8962-27C04D523484}"/>
              </a:ext>
            </a:extLst>
          </p:cNvPr>
          <p:cNvSpPr>
            <a:spLocks noGrp="1"/>
          </p:cNvSpPr>
          <p:nvPr>
            <p:ph type="title"/>
          </p:nvPr>
        </p:nvSpPr>
        <p:spPr>
          <a:xfrm>
            <a:off x="0" y="2422800"/>
            <a:ext cx="9144000" cy="580546"/>
          </a:xfrm>
        </p:spPr>
        <p:txBody>
          <a:bodyPr/>
          <a:lstStyle/>
          <a:p>
            <a:br>
              <a:rPr lang="de-DE" sz="2400" dirty="0"/>
            </a:br>
            <a:r>
              <a:rPr lang="de-DE" sz="2400" dirty="0">
                <a:solidFill>
                  <a:schemeClr val="bg2">
                    <a:lumMod val="50000"/>
                  </a:schemeClr>
                </a:solidFill>
              </a:rPr>
              <a:t>Was Sie in dieser </a:t>
            </a:r>
            <a:br>
              <a:rPr lang="de-DE" sz="2400" dirty="0">
                <a:solidFill>
                  <a:schemeClr val="bg2">
                    <a:lumMod val="50000"/>
                  </a:schemeClr>
                </a:solidFill>
              </a:rPr>
            </a:br>
            <a:r>
              <a:rPr lang="de-DE" sz="2400" dirty="0">
                <a:solidFill>
                  <a:schemeClr val="bg2">
                    <a:lumMod val="50000"/>
                  </a:schemeClr>
                </a:solidFill>
              </a:rPr>
              <a:t>„Vorlesung“ erwartet…</a:t>
            </a:r>
            <a:endParaRPr lang="de-AT" dirty="0"/>
          </a:p>
        </p:txBody>
      </p:sp>
      <p:sp>
        <p:nvSpPr>
          <p:cNvPr id="4" name="Text Placeholder 2">
            <a:extLst>
              <a:ext uri="{FF2B5EF4-FFF2-40B4-BE49-F238E27FC236}">
                <a16:creationId xmlns:a16="http://schemas.microsoft.com/office/drawing/2014/main" id="{D73BE286-E0AB-42E9-A13D-E2138EB292E8}"/>
              </a:ext>
            </a:extLst>
          </p:cNvPr>
          <p:cNvSpPr>
            <a:spLocks noGrp="1"/>
          </p:cNvSpPr>
          <p:nvPr>
            <p:ph type="body" idx="1"/>
          </p:nvPr>
        </p:nvSpPr>
        <p:spPr>
          <a:xfrm>
            <a:off x="0" y="3198813"/>
            <a:ext cx="4392613" cy="460375"/>
          </a:xfrm>
        </p:spPr>
        <p:txBody>
          <a:bodyPr/>
          <a:lstStyle/>
          <a:p>
            <a:r>
              <a:rPr lang="de-DE" dirty="0" err="1">
                <a:solidFill>
                  <a:schemeClr val="bg2">
                    <a:lumMod val="50000"/>
                  </a:schemeClr>
                </a:solidFill>
                <a:cs typeface="+mj-cs"/>
              </a:rPr>
              <a:t>Lawyering</a:t>
            </a:r>
            <a:endParaRPr lang="de-DE" dirty="0">
              <a:solidFill>
                <a:schemeClr val="bg2">
                  <a:lumMod val="50000"/>
                </a:schemeClr>
              </a:solidFill>
              <a:cs typeface="+mj-cs"/>
            </a:endParaRPr>
          </a:p>
          <a:p>
            <a:r>
              <a:rPr lang="de-DE" dirty="0">
                <a:solidFill>
                  <a:srgbClr val="E20078"/>
                </a:solidFill>
                <a:cs typeface="Verdana" panose="020B0604030504040204" pitchFamily="34" charset="0"/>
              </a:rPr>
              <a:t>a </a:t>
            </a:r>
            <a:r>
              <a:rPr lang="de-DE" dirty="0" err="1">
                <a:solidFill>
                  <a:srgbClr val="E20078"/>
                </a:solidFill>
                <a:cs typeface="Verdana" panose="020B0604030504040204" pitchFamily="34" charset="0"/>
              </a:rPr>
              <a:t>holistic</a:t>
            </a:r>
            <a:r>
              <a:rPr lang="de-DE" dirty="0">
                <a:solidFill>
                  <a:srgbClr val="E20078"/>
                </a:solidFill>
                <a:cs typeface="Verdana" panose="020B0604030504040204" pitchFamily="34" charset="0"/>
              </a:rPr>
              <a:t> </a:t>
            </a:r>
            <a:r>
              <a:rPr lang="de-DE" dirty="0" err="1">
                <a:solidFill>
                  <a:srgbClr val="E20078"/>
                </a:solidFill>
                <a:cs typeface="Verdana" panose="020B0604030504040204" pitchFamily="34" charset="0"/>
              </a:rPr>
              <a:t>concept</a:t>
            </a:r>
            <a:endParaRPr lang="de-AT" dirty="0">
              <a:solidFill>
                <a:srgbClr val="E20078"/>
              </a:solidFill>
              <a:cs typeface="Verdana" panose="020B0604030504040204" pitchFamily="34" charset="0"/>
            </a:endParaRPr>
          </a:p>
        </p:txBody>
      </p:sp>
    </p:spTree>
    <p:extLst>
      <p:ext uri="{BB962C8B-B14F-4D97-AF65-F5344CB8AC3E}">
        <p14:creationId xmlns:p14="http://schemas.microsoft.com/office/powerpoint/2010/main" val="199988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E130CB7C-ACAC-42A4-9B9C-C33A8CCD2F07}"/>
              </a:ext>
            </a:extLst>
          </p:cNvPr>
          <p:cNvSpPr>
            <a:spLocks noGrp="1"/>
          </p:cNvSpPr>
          <p:nvPr>
            <p:ph type="ctrTitle"/>
          </p:nvPr>
        </p:nvSpPr>
        <p:spPr>
          <a:xfrm>
            <a:off x="379413" y="546100"/>
            <a:ext cx="8096250" cy="504825"/>
          </a:xfrm>
        </p:spPr>
        <p:txBody>
          <a:bodyPr/>
          <a:lstStyle/>
          <a:p>
            <a:r>
              <a:rPr lang="de-DE" dirty="0" err="1"/>
              <a:t>peter</a:t>
            </a:r>
            <a:r>
              <a:rPr lang="de-DE" dirty="0"/>
              <a:t> </a:t>
            </a:r>
            <a:r>
              <a:rPr lang="de-DE" dirty="0" err="1"/>
              <a:t>konwitschka</a:t>
            </a:r>
            <a:endParaRPr lang="de-AT" dirty="0"/>
          </a:p>
        </p:txBody>
      </p:sp>
      <p:sp>
        <p:nvSpPr>
          <p:cNvPr id="8" name="Untertitel 3">
            <a:extLst>
              <a:ext uri="{FF2B5EF4-FFF2-40B4-BE49-F238E27FC236}">
                <a16:creationId xmlns:a16="http://schemas.microsoft.com/office/drawing/2014/main" id="{CB98D803-1DA1-4937-A95E-4B7DB326A38A}"/>
              </a:ext>
            </a:extLst>
          </p:cNvPr>
          <p:cNvSpPr txBox="1">
            <a:spLocks/>
          </p:cNvSpPr>
          <p:nvPr/>
        </p:nvSpPr>
        <p:spPr>
          <a:xfrm>
            <a:off x="379413" y="950970"/>
            <a:ext cx="7416000" cy="4320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Lecturer</a:t>
            </a:r>
            <a:endParaRPr lang="de-AT" dirty="0"/>
          </a:p>
        </p:txBody>
      </p:sp>
      <p:sp>
        <p:nvSpPr>
          <p:cNvPr id="13" name="Inhaltsplatzhalter 1">
            <a:extLst>
              <a:ext uri="{FF2B5EF4-FFF2-40B4-BE49-F238E27FC236}">
                <a16:creationId xmlns:a16="http://schemas.microsoft.com/office/drawing/2014/main" id="{406C54B3-5B14-49CE-8EB1-9720F36E4E09}"/>
              </a:ext>
            </a:extLst>
          </p:cNvPr>
          <p:cNvSpPr>
            <a:spLocks noGrp="1"/>
          </p:cNvSpPr>
          <p:nvPr>
            <p:ph sz="quarter" idx="16"/>
          </p:nvPr>
        </p:nvSpPr>
        <p:spPr>
          <a:xfrm>
            <a:off x="379413" y="1712220"/>
            <a:ext cx="6642100" cy="4502904"/>
          </a:xfrm>
        </p:spPr>
        <p:txBody>
          <a:bodyPr/>
          <a:lstStyle/>
          <a:p>
            <a:pPr marL="1619250" indent="-1619250">
              <a:spcAft>
                <a:spcPts val="1200"/>
              </a:spcAft>
            </a:pPr>
            <a:r>
              <a:rPr lang="en-GB" dirty="0">
                <a:solidFill>
                  <a:schemeClr val="bg2">
                    <a:lumMod val="50000"/>
                  </a:schemeClr>
                </a:solidFill>
                <a:ea typeface="Verdana" pitchFamily="34" charset="0"/>
                <a:cs typeface="Verdana" pitchFamily="34" charset="0"/>
              </a:rPr>
              <a:t>Position 	Partner, Schönherr </a:t>
            </a:r>
            <a:r>
              <a:rPr lang="en-GB" dirty="0" err="1">
                <a:solidFill>
                  <a:schemeClr val="bg2">
                    <a:lumMod val="50000"/>
                  </a:schemeClr>
                </a:solidFill>
                <a:ea typeface="Verdana" pitchFamily="34" charset="0"/>
                <a:cs typeface="Verdana" pitchFamily="34" charset="0"/>
              </a:rPr>
              <a:t>Rechtsanwälte</a:t>
            </a:r>
            <a:r>
              <a:rPr lang="en-GB" dirty="0">
                <a:solidFill>
                  <a:schemeClr val="bg2">
                    <a:lumMod val="50000"/>
                  </a:schemeClr>
                </a:solidFill>
                <a:ea typeface="Verdana" pitchFamily="34" charset="0"/>
                <a:cs typeface="Verdana" pitchFamily="34" charset="0"/>
              </a:rPr>
              <a:t> GmbH</a:t>
            </a:r>
          </a:p>
          <a:p>
            <a:pPr marL="1619250" indent="-1619250">
              <a:spcAft>
                <a:spcPts val="1200"/>
              </a:spcAft>
            </a:pPr>
            <a:r>
              <a:rPr lang="en-GB" dirty="0" err="1">
                <a:solidFill>
                  <a:schemeClr val="bg2">
                    <a:lumMod val="50000"/>
                  </a:schemeClr>
                </a:solidFill>
                <a:ea typeface="Verdana" pitchFamily="34" charset="0"/>
                <a:cs typeface="Verdana" pitchFamily="34" charset="0"/>
              </a:rPr>
              <a:t>Fachgebiete</a:t>
            </a:r>
            <a:r>
              <a:rPr lang="en-GB" dirty="0">
                <a:solidFill>
                  <a:schemeClr val="bg2">
                    <a:lumMod val="50000"/>
                  </a:schemeClr>
                </a:solidFill>
                <a:ea typeface="Verdana" pitchFamily="34" charset="0"/>
                <a:cs typeface="Verdana" pitchFamily="34" charset="0"/>
              </a:rPr>
              <a:t>	</a:t>
            </a:r>
            <a:r>
              <a:rPr lang="de-DE" dirty="0">
                <a:solidFill>
                  <a:schemeClr val="bg2">
                    <a:lumMod val="50000"/>
                  </a:schemeClr>
                </a:solidFill>
                <a:ea typeface="Verdana" pitchFamily="34" charset="0"/>
                <a:cs typeface="Verdana" pitchFamily="34" charset="0"/>
              </a:rPr>
              <a:t>Insurance. Corporate/ Mergers &amp; </a:t>
            </a:r>
            <a:r>
              <a:rPr lang="de-DE" dirty="0" err="1">
                <a:solidFill>
                  <a:schemeClr val="bg2">
                    <a:lumMod val="50000"/>
                  </a:schemeClr>
                </a:solidFill>
                <a:ea typeface="Verdana" pitchFamily="34" charset="0"/>
                <a:cs typeface="Verdana" pitchFamily="34" charset="0"/>
              </a:rPr>
              <a:t>Acquisitions</a:t>
            </a:r>
            <a:r>
              <a:rPr lang="de-DE" dirty="0">
                <a:solidFill>
                  <a:schemeClr val="bg2">
                    <a:lumMod val="50000"/>
                  </a:schemeClr>
                </a:solidFill>
                <a:ea typeface="Verdana" pitchFamily="34" charset="0"/>
                <a:cs typeface="Verdana" pitchFamily="34" charset="0"/>
              </a:rPr>
              <a:t>.</a:t>
            </a:r>
            <a:endParaRPr lang="en-GB" dirty="0">
              <a:solidFill>
                <a:schemeClr val="bg2">
                  <a:lumMod val="50000"/>
                </a:schemeClr>
              </a:solidFill>
              <a:ea typeface="Verdana" pitchFamily="34" charset="0"/>
              <a:cs typeface="Verdana" pitchFamily="34" charset="0"/>
            </a:endParaRPr>
          </a:p>
          <a:p>
            <a:pPr marL="1619250" indent="-1619250">
              <a:spcAft>
                <a:spcPts val="1200"/>
              </a:spcAft>
            </a:pPr>
            <a:r>
              <a:rPr lang="en-GB" dirty="0" err="1">
                <a:solidFill>
                  <a:schemeClr val="bg2">
                    <a:lumMod val="50000"/>
                  </a:schemeClr>
                </a:solidFill>
                <a:ea typeface="Verdana" pitchFamily="34" charset="0"/>
                <a:cs typeface="Verdana" pitchFamily="34" charset="0"/>
              </a:rPr>
              <a:t>Ausbildung</a:t>
            </a:r>
            <a:r>
              <a:rPr lang="en-GB" dirty="0">
                <a:solidFill>
                  <a:schemeClr val="bg2">
                    <a:lumMod val="50000"/>
                  </a:schemeClr>
                </a:solidFill>
                <a:ea typeface="Verdana" pitchFamily="34" charset="0"/>
                <a:cs typeface="Verdana" pitchFamily="34" charset="0"/>
              </a:rPr>
              <a:t>	</a:t>
            </a:r>
            <a:r>
              <a:rPr lang="en-US" dirty="0">
                <a:solidFill>
                  <a:schemeClr val="bg2">
                    <a:lumMod val="50000"/>
                  </a:schemeClr>
                </a:solidFill>
                <a:ea typeface="Verdana" pitchFamily="34" charset="0"/>
                <a:cs typeface="Verdana" pitchFamily="34" charset="0"/>
              </a:rPr>
              <a:t>University of Vienna (Dr. </a:t>
            </a:r>
            <a:r>
              <a:rPr lang="en-US" dirty="0" err="1">
                <a:solidFill>
                  <a:schemeClr val="bg2">
                    <a:lumMod val="50000"/>
                  </a:schemeClr>
                </a:solidFill>
                <a:ea typeface="Verdana" pitchFamily="34" charset="0"/>
                <a:cs typeface="Verdana" pitchFamily="34" charset="0"/>
              </a:rPr>
              <a:t>iur</a:t>
            </a:r>
            <a:r>
              <a:rPr lang="en-US" dirty="0">
                <a:solidFill>
                  <a:schemeClr val="bg2">
                    <a:lumMod val="50000"/>
                  </a:schemeClr>
                </a:solidFill>
                <a:ea typeface="Verdana" pitchFamily="34" charset="0"/>
                <a:cs typeface="Verdana" pitchFamily="34" charset="0"/>
              </a:rPr>
              <a:t>. 1997)</a:t>
            </a:r>
          </a:p>
          <a:p>
            <a:pPr marL="1619250" indent="-1619250">
              <a:spcAft>
                <a:spcPts val="1200"/>
              </a:spcAft>
            </a:pPr>
            <a:r>
              <a:rPr lang="en-US" dirty="0" err="1">
                <a:solidFill>
                  <a:schemeClr val="bg2">
                    <a:lumMod val="50000"/>
                  </a:schemeClr>
                </a:solidFill>
                <a:ea typeface="Verdana" pitchFamily="34" charset="0"/>
                <a:cs typeface="Verdana" pitchFamily="34" charset="0"/>
              </a:rPr>
              <a:t>Lehrtätigkeiten</a:t>
            </a:r>
            <a:r>
              <a:rPr lang="en-US" dirty="0">
                <a:solidFill>
                  <a:schemeClr val="bg2">
                    <a:lumMod val="50000"/>
                  </a:schemeClr>
                </a:solidFill>
                <a:ea typeface="Verdana" pitchFamily="34" charset="0"/>
                <a:cs typeface="Verdana" pitchFamily="34" charset="0"/>
              </a:rPr>
              <a:t>	</a:t>
            </a:r>
            <a:r>
              <a:rPr lang="de-AT" dirty="0">
                <a:solidFill>
                  <a:schemeClr val="bg2">
                    <a:lumMod val="50000"/>
                  </a:schemeClr>
                </a:solidFill>
              </a:rPr>
              <a:t>Anwaltsakademie. Lehrbeauftragter an der Universität Wien (bis 2007). </a:t>
            </a:r>
            <a:br>
              <a:rPr lang="de-AT" dirty="0">
                <a:solidFill>
                  <a:schemeClr val="bg2">
                    <a:lumMod val="50000"/>
                  </a:schemeClr>
                </a:solidFill>
              </a:rPr>
            </a:br>
            <a:r>
              <a:rPr lang="de-AT" dirty="0">
                <a:solidFill>
                  <a:schemeClr val="bg2">
                    <a:lumMod val="50000"/>
                  </a:schemeClr>
                </a:solidFill>
              </a:rPr>
              <a:t>Forschungsassistent an der Universität Wien (1992). </a:t>
            </a:r>
            <a:endParaRPr lang="en-GB" dirty="0">
              <a:solidFill>
                <a:schemeClr val="bg2">
                  <a:lumMod val="50000"/>
                </a:schemeClr>
              </a:solidFill>
              <a:ea typeface="Verdana" pitchFamily="34" charset="0"/>
              <a:cs typeface="Verdana" pitchFamily="34" charset="0"/>
            </a:endParaRPr>
          </a:p>
          <a:p>
            <a:pPr marL="1619250" indent="-1619250">
              <a:spcAft>
                <a:spcPts val="1200"/>
              </a:spcAft>
            </a:pPr>
            <a:r>
              <a:rPr lang="en-US" dirty="0">
                <a:solidFill>
                  <a:schemeClr val="bg2">
                    <a:lumMod val="50000"/>
                  </a:schemeClr>
                </a:solidFill>
                <a:ea typeface="Verdana" pitchFamily="34" charset="0"/>
                <a:cs typeface="Verdana" pitchFamily="34" charset="0"/>
              </a:rPr>
              <a:t>Publications      </a:t>
            </a:r>
            <a:r>
              <a:rPr lang="de-AT" dirty="0">
                <a:solidFill>
                  <a:schemeClr val="bg2">
                    <a:lumMod val="50000"/>
                  </a:schemeClr>
                </a:solidFill>
              </a:rPr>
              <a:t>Veröffentlichungen zu Versicherungsrecht, Zivil- und Handelsrecht, Gesellschafts- und Kartellrecht, Monographie „Kapitalerhöhung durch Verrechnung von Gesellschafterforderungen“ (1998; Walther Kastner-Preis)</a:t>
            </a:r>
            <a:endParaRPr lang="de-AT" dirty="0">
              <a:solidFill>
                <a:schemeClr val="bg2">
                  <a:lumMod val="50000"/>
                </a:schemeClr>
              </a:solidFill>
              <a:ea typeface="Verdana" pitchFamily="34" charset="0"/>
              <a:cs typeface="Verdana" pitchFamily="34" charset="0"/>
            </a:endParaRPr>
          </a:p>
          <a:p>
            <a:pPr marL="1619250" indent="-1619250">
              <a:spcAft>
                <a:spcPts val="1200"/>
              </a:spcAft>
            </a:pPr>
            <a:r>
              <a:rPr lang="en-US" dirty="0">
                <a:solidFill>
                  <a:schemeClr val="bg2">
                    <a:lumMod val="50000"/>
                  </a:schemeClr>
                </a:solidFill>
                <a:ea typeface="Verdana" pitchFamily="34" charset="0"/>
                <a:cs typeface="Verdana" pitchFamily="34" charset="0"/>
              </a:rPr>
              <a:t>Languages 	German, English</a:t>
            </a:r>
            <a:endParaRPr lang="de-AT" dirty="0">
              <a:solidFill>
                <a:schemeClr val="bg2">
                  <a:lumMod val="50000"/>
                </a:schemeClr>
              </a:solidFill>
              <a:ea typeface="Verdana" pitchFamily="34" charset="0"/>
              <a:cs typeface="Verdana" pitchFamily="34" charset="0"/>
            </a:endParaRPr>
          </a:p>
          <a:p>
            <a:pPr marL="1257300" indent="-1257300"/>
            <a:endParaRPr lang="en-GB" dirty="0">
              <a:ea typeface="Verdana" pitchFamily="34" charset="0"/>
              <a:cs typeface="Verdana" pitchFamily="34" charset="0"/>
            </a:endParaRPr>
          </a:p>
          <a:p>
            <a:pPr indent="1588"/>
            <a:endParaRPr lang="de-DE" dirty="0">
              <a:ea typeface="Verdana" pitchFamily="34" charset="0"/>
              <a:cs typeface="Verdana" pitchFamily="34" charset="0"/>
            </a:endParaRPr>
          </a:p>
          <a:p>
            <a:endParaRPr lang="de-AT" dirty="0"/>
          </a:p>
        </p:txBody>
      </p:sp>
      <p:pic>
        <p:nvPicPr>
          <p:cNvPr id="5" name="Picture Placeholder 4" descr="A person in a suit and tie&#10;&#10;AI-generated content may be incorrect.">
            <a:extLst>
              <a:ext uri="{FF2B5EF4-FFF2-40B4-BE49-F238E27FC236}">
                <a16:creationId xmlns:a16="http://schemas.microsoft.com/office/drawing/2014/main" id="{F2D4E9BB-D88C-722E-551E-87440887FA04}"/>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22381" r="21770" b="31265"/>
          <a:stretch/>
        </p:blipFill>
        <p:spPr>
          <a:xfrm>
            <a:off x="6874247" y="1249958"/>
            <a:ext cx="1842332" cy="3022226"/>
          </a:xfrm>
        </p:spPr>
      </p:pic>
    </p:spTree>
    <p:extLst>
      <p:ext uri="{BB962C8B-B14F-4D97-AF65-F5344CB8AC3E}">
        <p14:creationId xmlns:p14="http://schemas.microsoft.com/office/powerpoint/2010/main" val="310144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78F-9EE7-431F-8962-27C04D523484}"/>
              </a:ext>
            </a:extLst>
          </p:cNvPr>
          <p:cNvSpPr>
            <a:spLocks noGrp="1"/>
          </p:cNvSpPr>
          <p:nvPr>
            <p:ph type="title"/>
          </p:nvPr>
        </p:nvSpPr>
        <p:spPr>
          <a:xfrm>
            <a:off x="0" y="2422800"/>
            <a:ext cx="9144000" cy="580546"/>
          </a:xfrm>
        </p:spPr>
        <p:txBody>
          <a:bodyPr/>
          <a:lstStyle/>
          <a:p>
            <a:br>
              <a:rPr lang="de-DE" sz="3600" dirty="0"/>
            </a:br>
            <a:r>
              <a:rPr lang="de-DE" sz="3600" dirty="0">
                <a:solidFill>
                  <a:schemeClr val="bg2">
                    <a:lumMod val="50000"/>
                  </a:schemeClr>
                </a:solidFill>
              </a:rPr>
              <a:t>Download</a:t>
            </a:r>
            <a:br>
              <a:rPr lang="de-DE" sz="3600" dirty="0">
                <a:solidFill>
                  <a:schemeClr val="bg2">
                    <a:lumMod val="50000"/>
                  </a:schemeClr>
                </a:solidFill>
              </a:rPr>
            </a:br>
            <a:r>
              <a:rPr lang="de-DE" sz="2400" dirty="0">
                <a:solidFill>
                  <a:srgbClr val="E20078"/>
                </a:solidFill>
                <a:hlinkClick r:id="rId2"/>
              </a:rPr>
              <a:t>http://www.schoenherr.eu/its-all-about-lawyering/</a:t>
            </a:r>
            <a:r>
              <a:rPr lang="de-DE" sz="2400" dirty="0">
                <a:solidFill>
                  <a:srgbClr val="E20078"/>
                </a:solidFill>
              </a:rPr>
              <a:t> </a:t>
            </a:r>
            <a:br>
              <a:rPr lang="de-DE" sz="2400" dirty="0">
                <a:solidFill>
                  <a:srgbClr val="E20078"/>
                </a:solidFill>
              </a:rPr>
            </a:br>
            <a:endParaRPr lang="de-AT" dirty="0"/>
          </a:p>
        </p:txBody>
      </p:sp>
      <p:sp>
        <p:nvSpPr>
          <p:cNvPr id="4" name="Text Placeholder 2">
            <a:extLst>
              <a:ext uri="{FF2B5EF4-FFF2-40B4-BE49-F238E27FC236}">
                <a16:creationId xmlns:a16="http://schemas.microsoft.com/office/drawing/2014/main" id="{E4A01E94-FD72-4F7F-BC64-D945F266CB0A}"/>
              </a:ext>
            </a:extLst>
          </p:cNvPr>
          <p:cNvSpPr>
            <a:spLocks noGrp="1"/>
          </p:cNvSpPr>
          <p:nvPr>
            <p:ph type="body" idx="1"/>
          </p:nvPr>
        </p:nvSpPr>
        <p:spPr>
          <a:xfrm>
            <a:off x="0" y="3198813"/>
            <a:ext cx="4392613" cy="460375"/>
          </a:xfrm>
        </p:spPr>
        <p:txBody>
          <a:bodyPr/>
          <a:lstStyle/>
          <a:p>
            <a:r>
              <a:rPr lang="de-DE" dirty="0" err="1">
                <a:solidFill>
                  <a:schemeClr val="bg2">
                    <a:lumMod val="50000"/>
                  </a:schemeClr>
                </a:solidFill>
                <a:cs typeface="+mj-cs"/>
              </a:rPr>
              <a:t>Lawyering</a:t>
            </a:r>
            <a:endParaRPr lang="de-DE" dirty="0">
              <a:solidFill>
                <a:schemeClr val="bg2">
                  <a:lumMod val="50000"/>
                </a:schemeClr>
              </a:solidFill>
              <a:cs typeface="+mj-cs"/>
            </a:endParaRPr>
          </a:p>
          <a:p>
            <a:r>
              <a:rPr lang="de-DE" dirty="0">
                <a:solidFill>
                  <a:srgbClr val="E20078"/>
                </a:solidFill>
                <a:cs typeface="Verdana" panose="020B0604030504040204" pitchFamily="34" charset="0"/>
              </a:rPr>
              <a:t>a </a:t>
            </a:r>
            <a:r>
              <a:rPr lang="de-DE" dirty="0" err="1">
                <a:solidFill>
                  <a:srgbClr val="E20078"/>
                </a:solidFill>
                <a:cs typeface="Verdana" panose="020B0604030504040204" pitchFamily="34" charset="0"/>
              </a:rPr>
              <a:t>holistic</a:t>
            </a:r>
            <a:r>
              <a:rPr lang="de-DE" dirty="0">
                <a:solidFill>
                  <a:srgbClr val="E20078"/>
                </a:solidFill>
                <a:cs typeface="Verdana" panose="020B0604030504040204" pitchFamily="34" charset="0"/>
              </a:rPr>
              <a:t> </a:t>
            </a:r>
            <a:r>
              <a:rPr lang="de-DE" dirty="0" err="1">
                <a:solidFill>
                  <a:srgbClr val="E20078"/>
                </a:solidFill>
                <a:cs typeface="Verdana" panose="020B0604030504040204" pitchFamily="34" charset="0"/>
              </a:rPr>
              <a:t>concept</a:t>
            </a:r>
            <a:endParaRPr lang="de-AT" dirty="0">
              <a:solidFill>
                <a:srgbClr val="E20078"/>
              </a:solidFill>
              <a:cs typeface="Verdana" panose="020B0604030504040204" pitchFamily="34" charset="0"/>
            </a:endParaRPr>
          </a:p>
        </p:txBody>
      </p:sp>
    </p:spTree>
    <p:extLst>
      <p:ext uri="{BB962C8B-B14F-4D97-AF65-F5344CB8AC3E}">
        <p14:creationId xmlns:p14="http://schemas.microsoft.com/office/powerpoint/2010/main" val="844988363"/>
      </p:ext>
    </p:extLst>
  </p:cSld>
  <p:clrMapOvr>
    <a:masterClrMapping/>
  </p:clrMapOvr>
</p:sld>
</file>

<file path=ppt/theme/theme1.xml><?xml version="1.0" encoding="utf-8"?>
<a:theme xmlns:a="http://schemas.openxmlformats.org/drawingml/2006/main" name="master new">
  <a:themeElements>
    <a:clrScheme name="Custom 1">
      <a:dk1>
        <a:srgbClr val="535455"/>
      </a:dk1>
      <a:lt1>
        <a:srgbClr val="FFFFFF"/>
      </a:lt1>
      <a:dk2>
        <a:srgbClr val="878889"/>
      </a:dk2>
      <a:lt2>
        <a:srgbClr val="FFFFFF"/>
      </a:lt2>
      <a:accent1>
        <a:srgbClr val="535455"/>
      </a:accent1>
      <a:accent2>
        <a:srgbClr val="E2007A"/>
      </a:accent2>
      <a:accent3>
        <a:srgbClr val="929294"/>
      </a:accent3>
      <a:accent4>
        <a:srgbClr val="DCDCDD"/>
      </a:accent4>
      <a:accent5>
        <a:srgbClr val="7A93A9"/>
      </a:accent5>
      <a:accent6>
        <a:srgbClr val="6976AA"/>
      </a:accent6>
      <a:hlink>
        <a:srgbClr val="5E9BCB"/>
      </a:hlink>
      <a:folHlink>
        <a:srgbClr val="A88ABA"/>
      </a:folHlink>
    </a:clrScheme>
    <a:fontScheme name="Custom 1">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 PPT presentation 20220411.pptx" id="{2E745C11-3FFC-475C-9521-AF0C34992609}" vid="{1A970140-ED28-4961-AC64-45991A7441D5}"/>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5.xml><?xml version="1.0" encoding="utf-8"?>
<properties xmlns="http://www.imanage.com/work/xmlschema">
  <documentid>MANDATES!23480812.1</documentid>
  <senderid>VPLISCHKE</senderid>
  <senderemail>V.HAUER@SCHOENHERR.EU</senderemail>
  <lastmodified>2025-03-17T11:47:55.0000000+01:00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e0a6574d-2799-494c-9fe2-78265bc83028">YUSF53R7ZCRM-1797567310-1940</_dlc_DocId>
    <_dlc_DocIdUrl xmlns="e0a6574d-2799-494c-9fe2-78265bc83028">
      <Url>http://marketing.schoenherr.eu/_layouts/15/DocIdRedir.aspx?ID=YUSF53R7ZCRM-1797567310-1940</Url>
      <Description>YUSF53R7ZCRM-1797567310-1940</Description>
    </_dlc_DocIdUrl>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2D30A52EB125408516C355E6A49C32" ma:contentTypeVersion="1" ma:contentTypeDescription="Create a new document." ma:contentTypeScope="" ma:versionID="eec78aff8d9bd33621f896ade7babf71">
  <xsd:schema xmlns:xsd="http://www.w3.org/2001/XMLSchema" xmlns:xs="http://www.w3.org/2001/XMLSchema" xmlns:p="http://schemas.microsoft.com/office/2006/metadata/properties" xmlns:ns1="http://schemas.microsoft.com/sharepoint/v3" xmlns:ns2="e0a6574d-2799-494c-9fe2-78265bc83028" targetNamespace="http://schemas.microsoft.com/office/2006/metadata/properties" ma:root="true" ma:fieldsID="eecc39c1e943420e2afecfca4f5d36db" ns1:_="" ns2:_="">
    <xsd:import namespace="http://schemas.microsoft.com/sharepoint/v3"/>
    <xsd:import namespace="e0a6574d-2799-494c-9fe2-78265bc83028"/>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a6574d-2799-494c-9fe2-78265bc8302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E9EE937-397B-49F9-AC69-8ECB741A19CA}">
  <ds:schemaRefs>
    <ds:schemaRef ds:uri="http://schemas.microsoft.com/sharepoint/v3/contenttype/forms"/>
  </ds:schemaRefs>
</ds:datastoreItem>
</file>

<file path=customXml/itemProps2.xml><?xml version="1.0" encoding="utf-8"?>
<ds:datastoreItem xmlns:ds="http://schemas.openxmlformats.org/officeDocument/2006/customXml" ds:itemID="{EB41F150-7090-4ADE-B888-12398E823B54}">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0a6574d-2799-494c-9fe2-78265bc83028"/>
    <ds:schemaRef ds:uri="http://www.w3.org/XML/1998/namespace"/>
    <ds:schemaRef ds:uri="http://purl.org/dc/dcmitype/"/>
  </ds:schemaRefs>
</ds:datastoreItem>
</file>

<file path=customXml/itemProps3.xml><?xml version="1.0" encoding="utf-8"?>
<ds:datastoreItem xmlns:ds="http://schemas.openxmlformats.org/officeDocument/2006/customXml" ds:itemID="{C6F2685A-154E-44D1-B3CD-3CAAD742F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a6574d-2799-494c-9fe2-78265bc83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84940DD-2FC0-4923-B9F4-5D4FA38D9C3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501</Words>
  <Application>Microsoft Office PowerPoint</Application>
  <PresentationFormat>On-screen Show (4:3)</PresentationFormat>
  <Paragraphs>50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Swis721 LtEx BT</vt:lpstr>
      <vt:lpstr>Verdana</vt:lpstr>
      <vt:lpstr>Wingdings</vt:lpstr>
      <vt:lpstr>master new</vt:lpstr>
      <vt:lpstr>Lawyering </vt:lpstr>
      <vt:lpstr>PowerPoint Presentation</vt:lpstr>
      <vt:lpstr>  Was ist „lawyering“?</vt:lpstr>
      <vt:lpstr> Genügt es, eine gute Juristin, ein guter Jurist zu sein? </vt:lpstr>
      <vt:lpstr>  Eine spezielle Form, den Juristenberuf auszuüben….</vt:lpstr>
      <vt:lpstr>… und Fähigkeiten auszubilden, die umfassend eine individuelle Persönlichkeit formen. </vt:lpstr>
      <vt:lpstr> Was Sie in dieser  „Vorlesung“ erwartet…</vt:lpstr>
      <vt:lpstr>peter konwitschka</vt:lpstr>
      <vt:lpstr> Download http://www.schoenherr.eu/its-all-about-lawyering/  </vt:lpstr>
      <vt:lpstr>  Prüfungstermin: 23.06.2025 </vt:lpstr>
      <vt:lpstr>  HEUTE: die methode macht´s!</vt:lpstr>
      <vt:lpstr> Juristische Methode in der Praxis  Siehe ausgeteilte Checklist: Lösung einer Rechtsfrage </vt:lpstr>
      <vt:lpstr>Fallbeispiel: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Lawyering</dc:title>
  <dc:creator>Schoenherr Rechtsanwaelte</dc:creator>
  <cp:lastModifiedBy>Schoenherr Rechtsanwaelte</cp:lastModifiedBy>
  <cp:revision>17</cp:revision>
  <cp:lastPrinted>2022-02-23T16:17:28Z</cp:lastPrinted>
  <dcterms:created xsi:type="dcterms:W3CDTF">2022-10-10T07:46:06Z</dcterms:created>
  <dcterms:modified xsi:type="dcterms:W3CDTF">2025-03-17T10:47:55Z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0x010100F02D30A52EB125408516C355E6A49C32</vt:lpwstr>
  </property>
  <property fmtid="{D5CDD505-2E9C-101B-9397-08002B2CF9AE}" pid="3" name="_dlc_DocIdItemGuid">
    <vt:lpwstr>86797c32-aef6-4b0b-b9e7-8eb955c0d355</vt:lpwstr>
  </property>
  <property fmtid="{D5CDD505-2E9C-101B-9397-08002B2CF9AE}" pid="4" name="Offices">
    <vt:lpwstr>159;#Albania|8ee67886-1878-44d8-a76a-a7186ec13596;#25;#Belgrade (Serbia)|27c9c4ef-0728-46d3-b8f2-6dbe45ecc856;#44;#Bratislava (Slovakia)|c0a5be46-11c3-4d68-a11d-665de8746c2f;#40;#Brussels (Belgium)|8882bfc2-117d-4f5b-a862-b04d96a57779</vt:lpwstr>
  </property>
  <property fmtid="{D5CDD505-2E9C-101B-9397-08002B2CF9AE}" pid="5" name="Practice Groups">
    <vt:lpwstr/>
  </property>
  <property fmtid="{D5CDD505-2E9C-101B-9397-08002B2CF9AE}" pid="6" name="Practice Area">
    <vt:lpwstr>3033;#PGBF|2fc1b0a3-2e9d-4855-8d7a-ef0c40102c4a;#2618;#PGCMA|ce9d3fd3-0e21-41cb-a0f4-e3b719e9388c;#2818;#PGComp|31854444-6ce7-4ed7-a58f-1839c9c6592d;#3040;#PGDR|f4266fc0-9bf5-4b71-9889-2213827db9e9;#3035;#PGIP|4d22a1f4-aebf-4d21-9c63-06ad6499278b;#2815;#P</vt:lpwstr>
  </property>
  <property fmtid="{D5CDD505-2E9C-101B-9397-08002B2CF9AE}" pid="7" name="Region/Country">
    <vt:lpwstr/>
  </property>
  <property fmtid="{D5CDD505-2E9C-101B-9397-08002B2CF9AE}" pid="8" name="Industries">
    <vt:lpwstr/>
  </property>
  <property fmtid="{D5CDD505-2E9C-101B-9397-08002B2CF9AE}" pid="9" name="TaxKeyword">
    <vt:lpwstr/>
  </property>
  <property fmtid="{D5CDD505-2E9C-101B-9397-08002B2CF9AE}" pid="10" name="TaxKeywordTaxHTField">
    <vt:lpwstr/>
  </property>
  <property fmtid="{D5CDD505-2E9C-101B-9397-08002B2CF9AE}" pid="11" name="Practice GroupsTaxHTField0">
    <vt:lpwstr/>
  </property>
  <property fmtid="{D5CDD505-2E9C-101B-9397-08002B2CF9AE}" pid="12" name="_dlc_policyId">
    <vt:lpwstr/>
  </property>
  <property fmtid="{D5CDD505-2E9C-101B-9397-08002B2CF9AE}" pid="13" name="ItemRetentionFormula">
    <vt:lpwstr/>
  </property>
  <property fmtid="{D5CDD505-2E9C-101B-9397-08002B2CF9AE}" pid="14" name="OfficesTaxHTField0">
    <vt:lpwstr>Albania|8ee67886-1878-44d8-a76a-a7186ec13596;Belgrade (Serbia)|27c9c4ef-0728-46d3-b8f2-6dbe45ecc856;Bratislava (Slovakia)|c0a5be46-11c3-4d68-a11d-665de8746c2f;Brussels (Belgium)|8882bfc2-117d-4f5b-a862-b04d96a57779</vt:lpwstr>
  </property>
  <property fmtid="{D5CDD505-2E9C-101B-9397-08002B2CF9AE}" pid="15" name="TaxCatchAll">
    <vt:lpwstr>159;#Albania|8ee67886-1878-44d8-a76a-a7186ec13596;#25;#Belgrade (Serbia)|27c9c4ef-0728-46d3-b8f2-6dbe45ecc856;#44;#Bratislava (Slovakia)|c0a5be46-11c3-4d68-a11d-665de8746c2f;#40;#Brussels (Belgium)|8882bfc2-117d-4f5b-a862-b04d96a57779</vt:lpwstr>
  </property>
  <property fmtid="{D5CDD505-2E9C-101B-9397-08002B2CF9AE}" pid="16" name="Lawyer">
    <vt:lpwstr/>
  </property>
  <property fmtid="{D5CDD505-2E9C-101B-9397-08002B2CF9AE}" pid="17" name="IndustriesTaxHTField0">
    <vt:lpwstr/>
  </property>
</Properties>
</file>